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Bobby Jones Condensed Soft" panose="020B0604020202020204" charset="0"/>
      <p:regular r:id="rId28"/>
    </p:embeddedFont>
    <p:embeddedFont>
      <p:font typeface="Handy Casual" panose="020B0604020202020204" charset="0"/>
      <p:regular r:id="rId29"/>
    </p:embeddedFont>
    <p:embeddedFont>
      <p:font typeface="Handyman" panose="020B0604020202020204" charset="0"/>
      <p:regular r:id="rId30"/>
    </p:embeddedFont>
    <p:embeddedFont>
      <p:font typeface="Krub Bold" panose="020B0604020202020204" charset="-34"/>
      <p:regular r:id="rId31"/>
    </p:embeddedFont>
    <p:embeddedFont>
      <p:font typeface="Krub Medium" panose="00000600000000000000" pitchFamily="2" charset="-34"/>
      <p:regular r:id="rId32"/>
      <p:italic r:id="rId33"/>
    </p:embeddedFont>
    <p:embeddedFont>
      <p:font typeface="Nourd" panose="020B0604020202020204" charset="0"/>
      <p:regular r:id="rId34"/>
    </p:embeddedFont>
    <p:embeddedFont>
      <p:font typeface="Nourd Bold" panose="020B0604020202020204" charset="0"/>
      <p:regular r:id="rId35"/>
    </p:embeddedFont>
    <p:embeddedFont>
      <p:font typeface="Nourd Semi-Bold" panose="020B0604020202020204" charset="0"/>
      <p:regular r:id="rId36"/>
    </p:embeddedFont>
    <p:embeddedFont>
      <p:font typeface="Open Sans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F803F0-C206-4AC0-A924-837E28C82EDF}" v="26" dt="2024-11-25T19:45:49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33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Martins de Moura" userId="4ae5261b8311bfa8" providerId="LiveId" clId="{D1F803F0-C206-4AC0-A924-837E28C82EDF}"/>
    <pc:docChg chg="undo redo custSel modSld">
      <pc:chgData name="Rafael Martins de Moura" userId="4ae5261b8311bfa8" providerId="LiveId" clId="{D1F803F0-C206-4AC0-A924-837E28C82EDF}" dt="2024-11-25T20:09:17.603" v="113" actId="20577"/>
      <pc:docMkLst>
        <pc:docMk/>
      </pc:docMkLst>
      <pc:sldChg chg="modSp mod modAnim">
        <pc:chgData name="Rafael Martins de Moura" userId="4ae5261b8311bfa8" providerId="LiveId" clId="{D1F803F0-C206-4AC0-A924-837E28C82EDF}" dt="2024-11-25T19:20:16.485" v="76"/>
        <pc:sldMkLst>
          <pc:docMk/>
          <pc:sldMk cId="0" sldId="257"/>
        </pc:sldMkLst>
        <pc:spChg chg="mod">
          <ac:chgData name="Rafael Martins de Moura" userId="4ae5261b8311bfa8" providerId="LiveId" clId="{D1F803F0-C206-4AC0-A924-837E28C82EDF}" dt="2024-11-25T19:14:24.506" v="65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Rafael Martins de Moura" userId="4ae5261b8311bfa8" providerId="LiveId" clId="{D1F803F0-C206-4AC0-A924-837E28C82EDF}" dt="2024-11-25T19:14:45.477" v="71" actId="404"/>
          <ac:spMkLst>
            <pc:docMk/>
            <pc:sldMk cId="0" sldId="257"/>
            <ac:spMk id="8" creationId="{00000000-0000-0000-0000-000000000000}"/>
          </ac:spMkLst>
        </pc:spChg>
        <pc:spChg chg="mod">
          <ac:chgData name="Rafael Martins de Moura" userId="4ae5261b8311bfa8" providerId="LiveId" clId="{D1F803F0-C206-4AC0-A924-837E28C82EDF}" dt="2024-11-25T19:07:23.204" v="2" actId="122"/>
          <ac:spMkLst>
            <pc:docMk/>
            <pc:sldMk cId="0" sldId="257"/>
            <ac:spMk id="26" creationId="{00000000-0000-0000-0000-000000000000}"/>
          </ac:spMkLst>
        </pc:spChg>
        <pc:grpChg chg="mod">
          <ac:chgData name="Rafael Martins de Moura" userId="4ae5261b8311bfa8" providerId="LiveId" clId="{D1F803F0-C206-4AC0-A924-837E28C82EDF}" dt="2024-11-25T19:14:37.365" v="69" actId="14100"/>
          <ac:grpSpMkLst>
            <pc:docMk/>
            <pc:sldMk cId="0" sldId="257"/>
            <ac:grpSpMk id="6" creationId="{00000000-0000-0000-0000-000000000000}"/>
          </ac:grpSpMkLst>
        </pc:grpChg>
        <pc:picChg chg="mod">
          <ac:chgData name="Rafael Martins de Moura" userId="4ae5261b8311bfa8" providerId="LiveId" clId="{D1F803F0-C206-4AC0-A924-837E28C82EDF}" dt="2024-11-25T19:07:20.473" v="1" actId="14100"/>
          <ac:picMkLst>
            <pc:docMk/>
            <pc:sldMk cId="0" sldId="257"/>
            <ac:picMk id="24" creationId="{00000000-0000-0000-0000-000000000000}"/>
          </ac:picMkLst>
        </pc:picChg>
      </pc:sldChg>
      <pc:sldChg chg="modSp mod modAnim">
        <pc:chgData name="Rafael Martins de Moura" userId="4ae5261b8311bfa8" providerId="LiveId" clId="{D1F803F0-C206-4AC0-A924-837E28C82EDF}" dt="2024-11-25T19:12:45.043" v="55" actId="120"/>
        <pc:sldMkLst>
          <pc:docMk/>
          <pc:sldMk cId="0" sldId="258"/>
        </pc:sldMkLst>
        <pc:spChg chg="mod">
          <ac:chgData name="Rafael Martins de Moura" userId="4ae5261b8311bfa8" providerId="LiveId" clId="{D1F803F0-C206-4AC0-A924-837E28C82EDF}" dt="2024-11-25T19:12:45.043" v="55" actId="120"/>
          <ac:spMkLst>
            <pc:docMk/>
            <pc:sldMk cId="0" sldId="258"/>
            <ac:spMk id="17" creationId="{00000000-0000-0000-0000-000000000000}"/>
          </ac:spMkLst>
        </pc:spChg>
        <pc:spChg chg="mod">
          <ac:chgData name="Rafael Martins de Moura" userId="4ae5261b8311bfa8" providerId="LiveId" clId="{D1F803F0-C206-4AC0-A924-837E28C82EDF}" dt="2024-11-25T19:12:07.510" v="54" actId="20577"/>
          <ac:spMkLst>
            <pc:docMk/>
            <pc:sldMk cId="0" sldId="258"/>
            <ac:spMk id="18" creationId="{00000000-0000-0000-0000-000000000000}"/>
          </ac:spMkLst>
        </pc:spChg>
      </pc:sldChg>
      <pc:sldChg chg="modSp mod modAnim">
        <pc:chgData name="Rafael Martins de Moura" userId="4ae5261b8311bfa8" providerId="LiveId" clId="{D1F803F0-C206-4AC0-A924-837E28C82EDF}" dt="2024-11-25T19:12:47.895" v="56" actId="120"/>
        <pc:sldMkLst>
          <pc:docMk/>
          <pc:sldMk cId="0" sldId="259"/>
        </pc:sldMkLst>
        <pc:spChg chg="mod">
          <ac:chgData name="Rafael Martins de Moura" userId="4ae5261b8311bfa8" providerId="LiveId" clId="{D1F803F0-C206-4AC0-A924-837E28C82EDF}" dt="2024-11-25T19:12:47.895" v="56" actId="120"/>
          <ac:spMkLst>
            <pc:docMk/>
            <pc:sldMk cId="0" sldId="259"/>
            <ac:spMk id="18" creationId="{00000000-0000-0000-0000-000000000000}"/>
          </ac:spMkLst>
        </pc:spChg>
        <pc:spChg chg="mod">
          <ac:chgData name="Rafael Martins de Moura" userId="4ae5261b8311bfa8" providerId="LiveId" clId="{D1F803F0-C206-4AC0-A924-837E28C82EDF}" dt="2024-11-25T19:12:00.432" v="48" actId="1076"/>
          <ac:spMkLst>
            <pc:docMk/>
            <pc:sldMk cId="0" sldId="259"/>
            <ac:spMk id="19" creationId="{00000000-0000-0000-0000-000000000000}"/>
          </ac:spMkLst>
        </pc:spChg>
      </pc:sldChg>
      <pc:sldChg chg="modSp mod modAnim">
        <pc:chgData name="Rafael Martins de Moura" userId="4ae5261b8311bfa8" providerId="LiveId" clId="{D1F803F0-C206-4AC0-A924-837E28C82EDF}" dt="2024-11-25T19:13:26.070" v="59"/>
        <pc:sldMkLst>
          <pc:docMk/>
          <pc:sldMk cId="0" sldId="260"/>
        </pc:sldMkLst>
        <pc:spChg chg="mod">
          <ac:chgData name="Rafael Martins de Moura" userId="4ae5261b8311bfa8" providerId="LiveId" clId="{D1F803F0-C206-4AC0-A924-837E28C82EDF}" dt="2024-11-25T19:12:50.210" v="57" actId="120"/>
          <ac:spMkLst>
            <pc:docMk/>
            <pc:sldMk cId="0" sldId="260"/>
            <ac:spMk id="15" creationId="{00000000-0000-0000-0000-000000000000}"/>
          </ac:spMkLst>
        </pc:spChg>
      </pc:sldChg>
      <pc:sldChg chg="modAnim">
        <pc:chgData name="Rafael Martins de Moura" userId="4ae5261b8311bfa8" providerId="LiveId" clId="{D1F803F0-C206-4AC0-A924-837E28C82EDF}" dt="2024-11-25T19:08:28.049" v="12"/>
        <pc:sldMkLst>
          <pc:docMk/>
          <pc:sldMk cId="0" sldId="261"/>
        </pc:sldMkLst>
      </pc:sldChg>
      <pc:sldChg chg="modAnim">
        <pc:chgData name="Rafael Martins de Moura" userId="4ae5261b8311bfa8" providerId="LiveId" clId="{D1F803F0-C206-4AC0-A924-837E28C82EDF}" dt="2024-11-25T19:08:35.952" v="14"/>
        <pc:sldMkLst>
          <pc:docMk/>
          <pc:sldMk cId="0" sldId="262"/>
        </pc:sldMkLst>
      </pc:sldChg>
      <pc:sldChg chg="modAnim">
        <pc:chgData name="Rafael Martins de Moura" userId="4ae5261b8311bfa8" providerId="LiveId" clId="{D1F803F0-C206-4AC0-A924-837E28C82EDF}" dt="2024-11-25T19:08:41.602" v="16"/>
        <pc:sldMkLst>
          <pc:docMk/>
          <pc:sldMk cId="0" sldId="263"/>
        </pc:sldMkLst>
      </pc:sldChg>
      <pc:sldChg chg="modSp mod">
        <pc:chgData name="Rafael Martins de Moura" userId="4ae5261b8311bfa8" providerId="LiveId" clId="{D1F803F0-C206-4AC0-A924-837E28C82EDF}" dt="2024-11-25T20:09:11.434" v="109" actId="20577"/>
        <pc:sldMkLst>
          <pc:docMk/>
          <pc:sldMk cId="0" sldId="264"/>
        </pc:sldMkLst>
        <pc:spChg chg="mod">
          <ac:chgData name="Rafael Martins de Moura" userId="4ae5261b8311bfa8" providerId="LiveId" clId="{D1F803F0-C206-4AC0-A924-837E28C82EDF}" dt="2024-11-25T20:09:11.434" v="109" actId="20577"/>
          <ac:spMkLst>
            <pc:docMk/>
            <pc:sldMk cId="0" sldId="264"/>
            <ac:spMk id="15" creationId="{00000000-0000-0000-0000-000000000000}"/>
          </ac:spMkLst>
        </pc:spChg>
      </pc:sldChg>
      <pc:sldChg chg="modSp mod modAnim">
        <pc:chgData name="Rafael Martins de Moura" userId="4ae5261b8311bfa8" providerId="LiveId" clId="{D1F803F0-C206-4AC0-A924-837E28C82EDF}" dt="2024-11-25T20:09:17.603" v="113" actId="20577"/>
        <pc:sldMkLst>
          <pc:docMk/>
          <pc:sldMk cId="0" sldId="265"/>
        </pc:sldMkLst>
        <pc:spChg chg="mod">
          <ac:chgData name="Rafael Martins de Moura" userId="4ae5261b8311bfa8" providerId="LiveId" clId="{D1F803F0-C206-4AC0-A924-837E28C82EDF}" dt="2024-11-25T20:09:17.603" v="113" actId="20577"/>
          <ac:spMkLst>
            <pc:docMk/>
            <pc:sldMk cId="0" sldId="265"/>
            <ac:spMk id="16" creationId="{00000000-0000-0000-0000-000000000000}"/>
          </ac:spMkLst>
        </pc:spChg>
      </pc:sldChg>
      <pc:sldChg chg="modSp mod">
        <pc:chgData name="Rafael Martins de Moura" userId="4ae5261b8311bfa8" providerId="LiveId" clId="{D1F803F0-C206-4AC0-A924-837E28C82EDF}" dt="2024-11-25T19:17:47.172" v="74" actId="404"/>
        <pc:sldMkLst>
          <pc:docMk/>
          <pc:sldMk cId="0" sldId="276"/>
        </pc:sldMkLst>
        <pc:spChg chg="mod">
          <ac:chgData name="Rafael Martins de Moura" userId="4ae5261b8311bfa8" providerId="LiveId" clId="{D1F803F0-C206-4AC0-A924-837E28C82EDF}" dt="2024-11-25T19:17:47.172" v="74" actId="404"/>
          <ac:spMkLst>
            <pc:docMk/>
            <pc:sldMk cId="0" sldId="276"/>
            <ac:spMk id="19" creationId="{00000000-0000-0000-0000-000000000000}"/>
          </ac:spMkLst>
        </pc:spChg>
      </pc:sldChg>
      <pc:sldChg chg="addSp delSp modSp mod">
        <pc:chgData name="Rafael Martins de Moura" userId="4ae5261b8311bfa8" providerId="LiveId" clId="{D1F803F0-C206-4AC0-A924-837E28C82EDF}" dt="2024-11-25T19:45:10.278" v="101" actId="1076"/>
        <pc:sldMkLst>
          <pc:docMk/>
          <pc:sldMk cId="0" sldId="277"/>
        </pc:sldMkLst>
        <pc:spChg chg="mod">
          <ac:chgData name="Rafael Martins de Moura" userId="4ae5261b8311bfa8" providerId="LiveId" clId="{D1F803F0-C206-4AC0-A924-837E28C82EDF}" dt="2024-11-25T19:40:52.821" v="89" actId="1076"/>
          <ac:spMkLst>
            <pc:docMk/>
            <pc:sldMk cId="0" sldId="277"/>
            <ac:spMk id="8" creationId="{00000000-0000-0000-0000-000000000000}"/>
          </ac:spMkLst>
        </pc:spChg>
        <pc:spChg chg="mod">
          <ac:chgData name="Rafael Martins de Moura" userId="4ae5261b8311bfa8" providerId="LiveId" clId="{D1F803F0-C206-4AC0-A924-837E28C82EDF}" dt="2024-11-25T19:40:57.192" v="90" actId="1076"/>
          <ac:spMkLst>
            <pc:docMk/>
            <pc:sldMk cId="0" sldId="277"/>
            <ac:spMk id="9" creationId="{00000000-0000-0000-0000-000000000000}"/>
          </ac:spMkLst>
        </pc:spChg>
        <pc:spChg chg="mod">
          <ac:chgData name="Rafael Martins de Moura" userId="4ae5261b8311bfa8" providerId="LiveId" clId="{D1F803F0-C206-4AC0-A924-837E28C82EDF}" dt="2024-11-25T19:40:59.404" v="91" actId="1076"/>
          <ac:spMkLst>
            <pc:docMk/>
            <pc:sldMk cId="0" sldId="277"/>
            <ac:spMk id="10" creationId="{00000000-0000-0000-0000-000000000000}"/>
          </ac:spMkLst>
        </pc:spChg>
        <pc:picChg chg="add del mod">
          <ac:chgData name="Rafael Martins de Moura" userId="4ae5261b8311bfa8" providerId="LiveId" clId="{D1F803F0-C206-4AC0-A924-837E28C82EDF}" dt="2024-11-25T19:41:53.364" v="93" actId="478"/>
          <ac:picMkLst>
            <pc:docMk/>
            <pc:sldMk cId="0" sldId="277"/>
            <ac:picMk id="15" creationId="{B1330AEA-129D-AE4A-A735-1DF61741A6D7}"/>
          </ac:picMkLst>
        </pc:picChg>
        <pc:picChg chg="add mod">
          <ac:chgData name="Rafael Martins de Moura" userId="4ae5261b8311bfa8" providerId="LiveId" clId="{D1F803F0-C206-4AC0-A924-837E28C82EDF}" dt="2024-11-25T19:45:10.278" v="101" actId="1076"/>
          <ac:picMkLst>
            <pc:docMk/>
            <pc:sldMk cId="0" sldId="277"/>
            <ac:picMk id="17" creationId="{2E043D0D-0628-B7E3-E1D9-CA44DEFE55C9}"/>
          </ac:picMkLst>
        </pc:picChg>
      </pc:sldChg>
      <pc:sldChg chg="addSp modSp mod">
        <pc:chgData name="Rafael Martins de Moura" userId="4ae5261b8311bfa8" providerId="LiveId" clId="{D1F803F0-C206-4AC0-A924-837E28C82EDF}" dt="2024-11-25T19:46:03.510" v="105" actId="1076"/>
        <pc:sldMkLst>
          <pc:docMk/>
          <pc:sldMk cId="0" sldId="278"/>
        </pc:sldMkLst>
        <pc:spChg chg="mod">
          <ac:chgData name="Rafael Martins de Moura" userId="4ae5261b8311bfa8" providerId="LiveId" clId="{D1F803F0-C206-4AC0-A924-837E28C82EDF}" dt="2024-11-25T19:39:56.850" v="84" actId="1076"/>
          <ac:spMkLst>
            <pc:docMk/>
            <pc:sldMk cId="0" sldId="278"/>
            <ac:spMk id="10" creationId="{00000000-0000-0000-0000-000000000000}"/>
          </ac:spMkLst>
        </pc:spChg>
        <pc:spChg chg="mod">
          <ac:chgData name="Rafael Martins de Moura" userId="4ae5261b8311bfa8" providerId="LiveId" clId="{D1F803F0-C206-4AC0-A924-837E28C82EDF}" dt="2024-11-25T19:40:17.547" v="87" actId="1076"/>
          <ac:spMkLst>
            <pc:docMk/>
            <pc:sldMk cId="0" sldId="278"/>
            <ac:spMk id="11" creationId="{00000000-0000-0000-0000-000000000000}"/>
          </ac:spMkLst>
        </pc:spChg>
        <pc:picChg chg="add mod">
          <ac:chgData name="Rafael Martins de Moura" userId="4ae5261b8311bfa8" providerId="LiveId" clId="{D1F803F0-C206-4AC0-A924-837E28C82EDF}" dt="2024-11-25T19:44:14.075" v="98" actId="1076"/>
          <ac:picMkLst>
            <pc:docMk/>
            <pc:sldMk cId="0" sldId="278"/>
            <ac:picMk id="14" creationId="{4C0581B6-5C31-4A9C-5092-CE6819737A2C}"/>
          </ac:picMkLst>
        </pc:picChg>
        <pc:picChg chg="add mod">
          <ac:chgData name="Rafael Martins de Moura" userId="4ae5261b8311bfa8" providerId="LiveId" clId="{D1F803F0-C206-4AC0-A924-837E28C82EDF}" dt="2024-11-25T19:46:03.510" v="105" actId="1076"/>
          <ac:picMkLst>
            <pc:docMk/>
            <pc:sldMk cId="0" sldId="278"/>
            <ac:picMk id="16" creationId="{0EED1182-BFE4-08DE-9C6D-F5B25AE6794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60.png"/><Relationship Id="rId3" Type="http://schemas.microsoft.com/office/2007/relationships/media" Target="../media/media9.mp4"/><Relationship Id="rId7" Type="http://schemas.openxmlformats.org/officeDocument/2006/relationships/image" Target="../media/image47.svg"/><Relationship Id="rId12" Type="http://schemas.openxmlformats.org/officeDocument/2006/relationships/image" Target="../media/image52.svg"/><Relationship Id="rId17" Type="http://schemas.openxmlformats.org/officeDocument/2006/relationships/image" Target="../media/image59.jpeg"/><Relationship Id="rId2" Type="http://schemas.microsoft.com/office/2007/relationships/media" Target="../media/media8.mp4"/><Relationship Id="rId16" Type="http://schemas.openxmlformats.org/officeDocument/2006/relationships/image" Target="../media/image58.jpeg"/><Relationship Id="rId1" Type="http://schemas.openxmlformats.org/officeDocument/2006/relationships/video" Target="NULL" TargetMode="Externa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jpeg"/><Relationship Id="rId15" Type="http://schemas.openxmlformats.org/officeDocument/2006/relationships/image" Target="../media/image57.png"/><Relationship Id="rId10" Type="http://schemas.openxmlformats.org/officeDocument/2006/relationships/image" Target="../media/image50.png"/><Relationship Id="rId19" Type="http://schemas.openxmlformats.org/officeDocument/2006/relationships/image" Target="../media/image61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9.svg"/><Relationship Id="rId14" Type="http://schemas.openxmlformats.org/officeDocument/2006/relationships/image" Target="../media/image5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3.svg"/><Relationship Id="rId7" Type="http://schemas.openxmlformats.org/officeDocument/2006/relationships/image" Target="../media/image4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67.png"/><Relationship Id="rId5" Type="http://schemas.openxmlformats.org/officeDocument/2006/relationships/image" Target="../media/image33.svg"/><Relationship Id="rId10" Type="http://schemas.openxmlformats.org/officeDocument/2006/relationships/image" Target="../media/image66.png"/><Relationship Id="rId4" Type="http://schemas.openxmlformats.org/officeDocument/2006/relationships/image" Target="../media/image32.png"/><Relationship Id="rId9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9.svg"/><Relationship Id="rId7" Type="http://schemas.openxmlformats.org/officeDocument/2006/relationships/image" Target="../media/image4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3.svg"/><Relationship Id="rId10" Type="http://schemas.openxmlformats.org/officeDocument/2006/relationships/image" Target="../media/image72.png"/><Relationship Id="rId4" Type="http://schemas.openxmlformats.org/officeDocument/2006/relationships/image" Target="../media/image32.png"/><Relationship Id="rId9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4.svg"/><Relationship Id="rId7" Type="http://schemas.openxmlformats.org/officeDocument/2006/relationships/image" Target="../media/image43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3.svg"/><Relationship Id="rId10" Type="http://schemas.openxmlformats.org/officeDocument/2006/relationships/image" Target="../media/image77.png"/><Relationship Id="rId4" Type="http://schemas.openxmlformats.org/officeDocument/2006/relationships/image" Target="../media/image32.png"/><Relationship Id="rId9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gif"/><Relationship Id="rId3" Type="http://schemas.openxmlformats.org/officeDocument/2006/relationships/image" Target="../media/image5.png"/><Relationship Id="rId7" Type="http://schemas.openxmlformats.org/officeDocument/2006/relationships/image" Target="../media/image80.gi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6.svg"/><Relationship Id="rId9" Type="http://schemas.openxmlformats.org/officeDocument/2006/relationships/image" Target="../media/image82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11" Type="http://schemas.openxmlformats.org/officeDocument/2006/relationships/image" Target="../media/image91.gif"/><Relationship Id="rId5" Type="http://schemas.openxmlformats.org/officeDocument/2006/relationships/image" Target="../media/image78.png"/><Relationship Id="rId10" Type="http://schemas.openxmlformats.org/officeDocument/2006/relationships/image" Target="../media/image90.gif"/><Relationship Id="rId4" Type="http://schemas.openxmlformats.org/officeDocument/2006/relationships/image" Target="../media/image86.svg"/><Relationship Id="rId9" Type="http://schemas.openxmlformats.org/officeDocument/2006/relationships/image" Target="../media/image89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sv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3.svg"/><Relationship Id="rId7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13.png"/><Relationship Id="rId7" Type="http://schemas.openxmlformats.org/officeDocument/2006/relationships/image" Target="../media/image78.png"/><Relationship Id="rId12" Type="http://schemas.openxmlformats.org/officeDocument/2006/relationships/image" Target="../media/image109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svg"/><Relationship Id="rId11" Type="http://schemas.openxmlformats.org/officeDocument/2006/relationships/image" Target="../media/image108.png"/><Relationship Id="rId5" Type="http://schemas.openxmlformats.org/officeDocument/2006/relationships/image" Target="../media/image104.png"/><Relationship Id="rId10" Type="http://schemas.openxmlformats.org/officeDocument/2006/relationships/image" Target="../media/image107.png"/><Relationship Id="rId4" Type="http://schemas.openxmlformats.org/officeDocument/2006/relationships/image" Target="../media/image14.svg"/><Relationship Id="rId9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1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10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4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15.png"/><Relationship Id="rId5" Type="http://schemas.openxmlformats.org/officeDocument/2006/relationships/image" Target="../media/image13.png"/><Relationship Id="rId10" Type="http://schemas.openxmlformats.org/officeDocument/2006/relationships/image" Target="../media/image114.png"/><Relationship Id="rId4" Type="http://schemas.openxmlformats.org/officeDocument/2006/relationships/image" Target="../media/image105.svg"/><Relationship Id="rId9" Type="http://schemas.openxmlformats.org/officeDocument/2006/relationships/image" Target="../media/image1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4.png"/><Relationship Id="rId5" Type="http://schemas.openxmlformats.org/officeDocument/2006/relationships/image" Target="../media/image119.png"/><Relationship Id="rId10" Type="http://schemas.openxmlformats.org/officeDocument/2006/relationships/image" Target="../media/image116.png"/><Relationship Id="rId4" Type="http://schemas.openxmlformats.org/officeDocument/2006/relationships/image" Target="../media/image118.svg"/><Relationship Id="rId9" Type="http://schemas.openxmlformats.org/officeDocument/2006/relationships/image" Target="../media/image1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.png"/><Relationship Id="rId7" Type="http://schemas.openxmlformats.org/officeDocument/2006/relationships/image" Target="../media/image125.png"/><Relationship Id="rId12" Type="http://schemas.openxmlformats.org/officeDocument/2006/relationships/image" Target="../media/image129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11" Type="http://schemas.openxmlformats.org/officeDocument/2006/relationships/image" Target="../media/image128.png"/><Relationship Id="rId5" Type="http://schemas.openxmlformats.org/officeDocument/2006/relationships/image" Target="../media/image78.png"/><Relationship Id="rId10" Type="http://schemas.openxmlformats.org/officeDocument/2006/relationships/image" Target="../media/image116.png"/><Relationship Id="rId4" Type="http://schemas.openxmlformats.org/officeDocument/2006/relationships/image" Target="../media/image6.svg"/><Relationship Id="rId9" Type="http://schemas.openxmlformats.org/officeDocument/2006/relationships/image" Target="../media/image1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png"/><Relationship Id="rId7" Type="http://schemas.openxmlformats.org/officeDocument/2006/relationships/image" Target="../media/image116.png"/><Relationship Id="rId12" Type="http://schemas.openxmlformats.org/officeDocument/2006/relationships/image" Target="../media/image133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11" Type="http://schemas.openxmlformats.org/officeDocument/2006/relationships/image" Target="../media/image132.jpg"/><Relationship Id="rId5" Type="http://schemas.openxmlformats.org/officeDocument/2006/relationships/image" Target="../media/image78.png"/><Relationship Id="rId10" Type="http://schemas.openxmlformats.org/officeDocument/2006/relationships/image" Target="../media/image131.png"/><Relationship Id="rId4" Type="http://schemas.openxmlformats.org/officeDocument/2006/relationships/image" Target="../media/image6.svg"/><Relationship Id="rId9" Type="http://schemas.openxmlformats.org/officeDocument/2006/relationships/image" Target="../media/image1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.png"/><Relationship Id="rId7" Type="http://schemas.openxmlformats.org/officeDocument/2006/relationships/image" Target="../media/image11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11" Type="http://schemas.openxmlformats.org/officeDocument/2006/relationships/image" Target="../media/image136.png"/><Relationship Id="rId5" Type="http://schemas.openxmlformats.org/officeDocument/2006/relationships/image" Target="../media/image78.png"/><Relationship Id="rId10" Type="http://schemas.openxmlformats.org/officeDocument/2006/relationships/image" Target="../media/image135.png"/><Relationship Id="rId4" Type="http://schemas.openxmlformats.org/officeDocument/2006/relationships/image" Target="../media/image6.svg"/><Relationship Id="rId9" Type="http://schemas.openxmlformats.org/officeDocument/2006/relationships/image" Target="../media/image1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svg"/><Relationship Id="rId4" Type="http://schemas.openxmlformats.org/officeDocument/2006/relationships/image" Target="../media/image1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140.png"/><Relationship Id="rId7" Type="http://schemas.openxmlformats.org/officeDocument/2006/relationships/image" Target="../media/image78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43.gif"/><Relationship Id="rId5" Type="http://schemas.openxmlformats.org/officeDocument/2006/relationships/image" Target="../media/image5.png"/><Relationship Id="rId10" Type="http://schemas.openxmlformats.org/officeDocument/2006/relationships/image" Target="../media/image142.gif"/><Relationship Id="rId4" Type="http://schemas.openxmlformats.org/officeDocument/2006/relationships/image" Target="../media/image141.svg"/><Relationship Id="rId9" Type="http://schemas.openxmlformats.org/officeDocument/2006/relationships/image" Target="../media/image80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svg"/><Relationship Id="rId12" Type="http://schemas.openxmlformats.org/officeDocument/2006/relationships/image" Target="../media/image19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11" Type="http://schemas.openxmlformats.org/officeDocument/2006/relationships/image" Target="../media/image23.jpeg"/><Relationship Id="rId5" Type="http://schemas.openxmlformats.org/officeDocument/2006/relationships/image" Target="../media/image12.sv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svg"/><Relationship Id="rId12" Type="http://schemas.openxmlformats.org/officeDocument/2006/relationships/image" Target="../media/image2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3.png"/><Relationship Id="rId11" Type="http://schemas.openxmlformats.org/officeDocument/2006/relationships/image" Target="../media/image27.png"/><Relationship Id="rId5" Type="http://schemas.openxmlformats.org/officeDocument/2006/relationships/image" Target="../media/image12.svg"/><Relationship Id="rId10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14.svg"/><Relationship Id="rId10" Type="http://schemas.openxmlformats.org/officeDocument/2006/relationships/image" Target="../media/image35.svg"/><Relationship Id="rId4" Type="http://schemas.openxmlformats.org/officeDocument/2006/relationships/image" Target="../media/image13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3.sv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2.png"/><Relationship Id="rId11" Type="http://schemas.openxmlformats.org/officeDocument/2006/relationships/image" Target="../media/image40.jpeg"/><Relationship Id="rId5" Type="http://schemas.openxmlformats.org/officeDocument/2006/relationships/image" Target="../media/image14.svg"/><Relationship Id="rId10" Type="http://schemas.openxmlformats.org/officeDocument/2006/relationships/image" Target="../media/image39.svg"/><Relationship Id="rId4" Type="http://schemas.openxmlformats.org/officeDocument/2006/relationships/image" Target="../media/image1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3.sv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2.png"/><Relationship Id="rId11" Type="http://schemas.openxmlformats.org/officeDocument/2006/relationships/image" Target="../media/image44.jpeg"/><Relationship Id="rId5" Type="http://schemas.openxmlformats.org/officeDocument/2006/relationships/image" Target="../media/image14.svg"/><Relationship Id="rId10" Type="http://schemas.openxmlformats.org/officeDocument/2006/relationships/image" Target="../media/image43.svg"/><Relationship Id="rId4" Type="http://schemas.openxmlformats.org/officeDocument/2006/relationships/image" Target="../media/image13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54.sv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svg"/><Relationship Id="rId9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7C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1008" y="0"/>
            <a:ext cx="18410738" cy="10287000"/>
          </a:xfrm>
          <a:custGeom>
            <a:avLst/>
            <a:gdLst/>
            <a:ahLst/>
            <a:cxnLst/>
            <a:rect l="l" t="t" r="r" b="b"/>
            <a:pathLst>
              <a:path w="18410738" h="10287000">
                <a:moveTo>
                  <a:pt x="0" y="0"/>
                </a:moveTo>
                <a:lnTo>
                  <a:pt x="18410738" y="0"/>
                </a:lnTo>
                <a:lnTo>
                  <a:pt x="18410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33497" y="4311186"/>
            <a:ext cx="3791926" cy="5975814"/>
          </a:xfrm>
          <a:custGeom>
            <a:avLst/>
            <a:gdLst/>
            <a:ahLst/>
            <a:cxnLst/>
            <a:rect l="l" t="t" r="r" b="b"/>
            <a:pathLst>
              <a:path w="3791926" h="5975814">
                <a:moveTo>
                  <a:pt x="0" y="0"/>
                </a:moveTo>
                <a:lnTo>
                  <a:pt x="3791925" y="0"/>
                </a:lnTo>
                <a:lnTo>
                  <a:pt x="3791925" y="5975814"/>
                </a:lnTo>
                <a:lnTo>
                  <a:pt x="0" y="59758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406960" y="1653055"/>
            <a:ext cx="6726537" cy="342840"/>
            <a:chOff x="0" y="0"/>
            <a:chExt cx="1771598" cy="902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71598" cy="90295"/>
            </a:xfrm>
            <a:custGeom>
              <a:avLst/>
              <a:gdLst/>
              <a:ahLst/>
              <a:cxnLst/>
              <a:rect l="l" t="t" r="r" b="b"/>
              <a:pathLst>
                <a:path w="1771598" h="90295">
                  <a:moveTo>
                    <a:pt x="0" y="0"/>
                  </a:moveTo>
                  <a:lnTo>
                    <a:pt x="1771598" y="0"/>
                  </a:lnTo>
                  <a:lnTo>
                    <a:pt x="1771598" y="90295"/>
                  </a:lnTo>
                  <a:lnTo>
                    <a:pt x="0" y="90295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771598" cy="128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10800000">
            <a:off x="-4013686" y="7667046"/>
            <a:ext cx="6874268" cy="4562014"/>
          </a:xfrm>
          <a:custGeom>
            <a:avLst/>
            <a:gdLst/>
            <a:ahLst/>
            <a:cxnLst/>
            <a:rect l="l" t="t" r="r" b="b"/>
            <a:pathLst>
              <a:path w="6874268" h="4562014">
                <a:moveTo>
                  <a:pt x="0" y="0"/>
                </a:moveTo>
                <a:lnTo>
                  <a:pt x="6874268" y="0"/>
                </a:lnTo>
                <a:lnTo>
                  <a:pt x="6874268" y="4562014"/>
                </a:lnTo>
                <a:lnTo>
                  <a:pt x="0" y="45620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8144908"/>
            <a:ext cx="1377292" cy="1353596"/>
          </a:xfrm>
          <a:custGeom>
            <a:avLst/>
            <a:gdLst/>
            <a:ahLst/>
            <a:cxnLst/>
            <a:rect l="l" t="t" r="r" b="b"/>
            <a:pathLst>
              <a:path w="1377292" h="1353596">
                <a:moveTo>
                  <a:pt x="0" y="0"/>
                </a:moveTo>
                <a:lnTo>
                  <a:pt x="1377292" y="0"/>
                </a:lnTo>
                <a:lnTo>
                  <a:pt x="1377292" y="1353596"/>
                </a:lnTo>
                <a:lnTo>
                  <a:pt x="0" y="13535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92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406960" y="2153215"/>
            <a:ext cx="1180664" cy="1189314"/>
          </a:xfrm>
          <a:custGeom>
            <a:avLst/>
            <a:gdLst/>
            <a:ahLst/>
            <a:cxnLst/>
            <a:rect l="l" t="t" r="r" b="b"/>
            <a:pathLst>
              <a:path w="1180664" h="1189314">
                <a:moveTo>
                  <a:pt x="0" y="0"/>
                </a:moveTo>
                <a:lnTo>
                  <a:pt x="1180664" y="0"/>
                </a:lnTo>
                <a:lnTo>
                  <a:pt x="1180664" y="1189313"/>
                </a:lnTo>
                <a:lnTo>
                  <a:pt x="0" y="11893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31932" y="718242"/>
            <a:ext cx="1167156" cy="1650220"/>
          </a:xfrm>
          <a:custGeom>
            <a:avLst/>
            <a:gdLst/>
            <a:ahLst/>
            <a:cxnLst/>
            <a:rect l="l" t="t" r="r" b="b"/>
            <a:pathLst>
              <a:path w="1167156" h="1650220">
                <a:moveTo>
                  <a:pt x="0" y="0"/>
                </a:moveTo>
                <a:lnTo>
                  <a:pt x="1167156" y="0"/>
                </a:lnTo>
                <a:lnTo>
                  <a:pt x="1167156" y="1650220"/>
                </a:lnTo>
                <a:lnTo>
                  <a:pt x="0" y="16502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46824" y="4331307"/>
            <a:ext cx="5103624" cy="1532791"/>
          </a:xfrm>
          <a:custGeom>
            <a:avLst/>
            <a:gdLst/>
            <a:ahLst/>
            <a:cxnLst/>
            <a:rect l="l" t="t" r="r" b="b"/>
            <a:pathLst>
              <a:path w="5103624" h="1532791">
                <a:moveTo>
                  <a:pt x="0" y="0"/>
                </a:moveTo>
                <a:lnTo>
                  <a:pt x="5103625" y="0"/>
                </a:lnTo>
                <a:lnTo>
                  <a:pt x="5103625" y="1532791"/>
                </a:lnTo>
                <a:lnTo>
                  <a:pt x="0" y="153279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28258" b="-2864"/>
            </a:stretch>
          </a:blipFill>
        </p:spPr>
      </p:sp>
      <p:pic>
        <p:nvPicPr>
          <p:cNvPr id="12" name="Picture 1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570" end="634.7670000000001"/>
                </p14:media>
              </p:ext>
            </p:extLst>
          </p:nvPr>
        </p:nvPicPr>
        <p:blipFill>
          <a:blip r:embed="rId16"/>
          <a:srcRect/>
          <a:stretch>
            <a:fillRect/>
          </a:stretch>
        </p:blipFill>
        <p:spPr>
          <a:xfrm>
            <a:off x="3803185" y="6880158"/>
            <a:ext cx="5784440" cy="3072984"/>
          </a:xfrm>
          <a:prstGeom prst="rect">
            <a:avLst/>
          </a:prstGeom>
        </p:spPr>
      </p:pic>
      <p:pic>
        <p:nvPicPr>
          <p:cNvPr id="13" name="Picture 1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480" end="4.335"/>
                </p14:media>
              </p:ext>
            </p:extLst>
          </p:nvPr>
        </p:nvPicPr>
        <p:blipFill>
          <a:blip r:embed="rId17"/>
          <a:srcRect/>
          <a:stretch>
            <a:fillRect/>
          </a:stretch>
        </p:blipFill>
        <p:spPr>
          <a:xfrm>
            <a:off x="10989661" y="4548977"/>
            <a:ext cx="5869306" cy="311806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02573" y="1200520"/>
            <a:ext cx="7104387" cy="952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1"/>
              </a:lnSpc>
            </a:pPr>
            <a:r>
              <a:rPr lang="en-US" sz="6581" b="1" spc="-177">
                <a:solidFill>
                  <a:srgbClr val="E0312E"/>
                </a:solidFill>
                <a:latin typeface="Nourd Bold"/>
                <a:ea typeface="Nourd Bold"/>
                <a:cs typeface="Nourd Bold"/>
                <a:sym typeface="Nourd Bold"/>
              </a:rPr>
              <a:t>SOUND 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92980" y="2197012"/>
            <a:ext cx="2661880" cy="82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spc="344">
                <a:solidFill>
                  <a:srgbClr val="E0312E"/>
                </a:solidFill>
                <a:latin typeface="Handyman"/>
                <a:ea typeface="Handyman"/>
                <a:cs typeface="Handyman"/>
                <a:sym typeface="Handyman"/>
              </a:rPr>
              <a:t>- C MAIOR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168437"/>
            <a:ext cx="5048608" cy="127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4024" lvl="1" indent="-352012">
              <a:lnSpc>
                <a:spcPts val="5347"/>
              </a:lnSpc>
              <a:buFont typeface="Arial"/>
              <a:buChar char="•"/>
            </a:pPr>
            <a:r>
              <a:rPr lang="en-US" sz="3260" spc="260" dirty="0">
                <a:solidFill>
                  <a:srgbClr val="FE0000"/>
                </a:solidFill>
                <a:latin typeface="Handyman"/>
                <a:ea typeface="Handyman"/>
                <a:cs typeface="Handyman"/>
                <a:sym typeface="Handyman"/>
              </a:rPr>
              <a:t>SINTETIZADORES</a:t>
            </a:r>
          </a:p>
          <a:p>
            <a:pPr marL="704024" lvl="1" indent="-352012">
              <a:lnSpc>
                <a:spcPts val="5347"/>
              </a:lnSpc>
              <a:buFont typeface="Arial"/>
              <a:buChar char="•"/>
            </a:pPr>
            <a:r>
              <a:rPr lang="en-US" sz="3260" spc="260">
                <a:solidFill>
                  <a:srgbClr val="FE0000"/>
                </a:solidFill>
                <a:latin typeface="Handyman"/>
                <a:ea typeface="Handyman"/>
                <a:cs typeface="Handyman"/>
                <a:sym typeface="Handyman"/>
              </a:rPr>
              <a:t>BATERIAS </a:t>
            </a:r>
            <a:r>
              <a:rPr lang="en-US" sz="3260" spc="260" dirty="0">
                <a:solidFill>
                  <a:srgbClr val="FE0000"/>
                </a:solidFill>
                <a:latin typeface="Handyman"/>
                <a:ea typeface="Handyman"/>
                <a:cs typeface="Handyman"/>
                <a:sym typeface="Handyman"/>
              </a:rPr>
              <a:t>SIMPLES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2573" y="3911174"/>
            <a:ext cx="4018131" cy="420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3"/>
              </a:lnSpc>
            </a:pPr>
            <a:r>
              <a:rPr lang="en-US" sz="2209" u="sng" spc="176">
                <a:solidFill>
                  <a:srgbClr val="000000"/>
                </a:solidFill>
                <a:latin typeface="Handyman"/>
                <a:ea typeface="Handyman"/>
                <a:cs typeface="Handyman"/>
                <a:sym typeface="Handyman"/>
              </a:rPr>
              <a:t>MÚSICA DO MENU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86339" y="6460026"/>
            <a:ext cx="4018131" cy="420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3"/>
              </a:lnSpc>
            </a:pPr>
            <a:r>
              <a:rPr lang="en-US" sz="2209" u="sng" spc="176">
                <a:solidFill>
                  <a:srgbClr val="000000"/>
                </a:solidFill>
                <a:latin typeface="Handyman"/>
                <a:ea typeface="Handyman"/>
                <a:cs typeface="Handyman"/>
                <a:sym typeface="Handyman"/>
              </a:rPr>
              <a:t>MÚSICA DA FASE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15249" y="4128845"/>
            <a:ext cx="4018131" cy="420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3"/>
              </a:lnSpc>
            </a:pPr>
            <a:r>
              <a:rPr lang="en-US" sz="2209" u="sng" spc="176">
                <a:solidFill>
                  <a:srgbClr val="000000"/>
                </a:solidFill>
                <a:latin typeface="Handyman"/>
                <a:ea typeface="Handyman"/>
                <a:cs typeface="Handyman"/>
                <a:sym typeface="Handyman"/>
              </a:rPr>
              <a:t>MÚSICA DA BOSS FIGHT</a:t>
            </a:r>
          </a:p>
        </p:txBody>
      </p:sp>
      <p:sp>
        <p:nvSpPr>
          <p:cNvPr id="20" name="Freeform 20"/>
          <p:cNvSpPr/>
          <p:nvPr/>
        </p:nvSpPr>
        <p:spPr>
          <a:xfrm rot="-3134468">
            <a:off x="6166758" y="3909206"/>
            <a:ext cx="1003235" cy="1039133"/>
          </a:xfrm>
          <a:custGeom>
            <a:avLst/>
            <a:gdLst/>
            <a:ahLst/>
            <a:cxnLst/>
            <a:rect l="l" t="t" r="r" b="b"/>
            <a:pathLst>
              <a:path w="1003235" h="1039133">
                <a:moveTo>
                  <a:pt x="0" y="0"/>
                </a:moveTo>
                <a:lnTo>
                  <a:pt x="1003235" y="0"/>
                </a:lnTo>
                <a:lnTo>
                  <a:pt x="1003235" y="1039133"/>
                </a:lnTo>
                <a:lnTo>
                  <a:pt x="0" y="10391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077308" y="5276850"/>
            <a:ext cx="22150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spc="151">
                <a:solidFill>
                  <a:srgbClr val="000000"/>
                </a:solidFill>
                <a:latin typeface="Nourd Semi-Bold"/>
                <a:ea typeface="Nourd Semi-Bold"/>
                <a:cs typeface="Nourd Semi-Bold"/>
                <a:sym typeface="Nourd Semi-Bold"/>
              </a:rPr>
              <a:t>BAIXO EM LOOP</a:t>
            </a:r>
          </a:p>
        </p:txBody>
      </p:sp>
      <p:sp>
        <p:nvSpPr>
          <p:cNvPr id="22" name="Freeform 22"/>
          <p:cNvSpPr/>
          <p:nvPr/>
        </p:nvSpPr>
        <p:spPr>
          <a:xfrm rot="7915942">
            <a:off x="9428934" y="4713684"/>
            <a:ext cx="1298677" cy="1345145"/>
          </a:xfrm>
          <a:custGeom>
            <a:avLst/>
            <a:gdLst/>
            <a:ahLst/>
            <a:cxnLst/>
            <a:rect l="l" t="t" r="r" b="b"/>
            <a:pathLst>
              <a:path w="1298677" h="1345145">
                <a:moveTo>
                  <a:pt x="0" y="0"/>
                </a:moveTo>
                <a:lnTo>
                  <a:pt x="1298677" y="0"/>
                </a:lnTo>
                <a:lnTo>
                  <a:pt x="1298677" y="1345146"/>
                </a:lnTo>
                <a:lnTo>
                  <a:pt x="0" y="134514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8073498" y="3891355"/>
            <a:ext cx="400954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spc="151">
                <a:solidFill>
                  <a:srgbClr val="000000"/>
                </a:solidFill>
                <a:latin typeface="Nourd Semi-Bold"/>
                <a:ea typeface="Nourd Semi-Bold"/>
                <a:cs typeface="Nourd Semi-Bold"/>
                <a:sym typeface="Nourd Semi-Bold"/>
              </a:rPr>
              <a:t>TENSA E SOBRECARRREGADA</a:t>
            </a:r>
          </a:p>
        </p:txBody>
      </p:sp>
      <p:sp>
        <p:nvSpPr>
          <p:cNvPr id="24" name="Freeform 24"/>
          <p:cNvSpPr/>
          <p:nvPr/>
        </p:nvSpPr>
        <p:spPr>
          <a:xfrm rot="-4371643">
            <a:off x="9817114" y="7943891"/>
            <a:ext cx="1231620" cy="1275690"/>
          </a:xfrm>
          <a:custGeom>
            <a:avLst/>
            <a:gdLst/>
            <a:ahLst/>
            <a:cxnLst/>
            <a:rect l="l" t="t" r="r" b="b"/>
            <a:pathLst>
              <a:path w="1231620" h="1275690">
                <a:moveTo>
                  <a:pt x="0" y="0"/>
                </a:moveTo>
                <a:lnTo>
                  <a:pt x="1231621" y="0"/>
                </a:lnTo>
                <a:lnTo>
                  <a:pt x="1231621" y="1275689"/>
                </a:lnTo>
                <a:lnTo>
                  <a:pt x="0" y="12756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844641" y="9462943"/>
            <a:ext cx="405014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spc="151">
                <a:solidFill>
                  <a:srgbClr val="000000"/>
                </a:solidFill>
                <a:latin typeface="Nourd Semi-Bold"/>
                <a:ea typeface="Nourd Semi-Bold"/>
                <a:cs typeface="Nourd Semi-Bold"/>
                <a:sym typeface="Nourd Semi-Bold"/>
              </a:rPr>
              <a:t>TRANQUILA E MOTIVACIONAL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6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9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31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66838" y="-1993005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0" y="0"/>
                </a:moveTo>
                <a:lnTo>
                  <a:pt x="14944369" y="0"/>
                </a:lnTo>
                <a:lnTo>
                  <a:pt x="14944369" y="5061914"/>
                </a:lnTo>
                <a:lnTo>
                  <a:pt x="0" y="5061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687810" y="9202655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14944369" y="0"/>
                </a:moveTo>
                <a:lnTo>
                  <a:pt x="0" y="0"/>
                </a:lnTo>
                <a:lnTo>
                  <a:pt x="0" y="5061914"/>
                </a:lnTo>
                <a:lnTo>
                  <a:pt x="14944369" y="5061914"/>
                </a:lnTo>
                <a:lnTo>
                  <a:pt x="149443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998046"/>
            <a:ext cx="837373" cy="83737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47520" y="2256486"/>
            <a:ext cx="623280" cy="6232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264" y="3317916"/>
            <a:ext cx="6452670" cy="4051211"/>
            <a:chOff x="0" y="0"/>
            <a:chExt cx="1699469" cy="10669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99469" cy="1066986"/>
            </a:xfrm>
            <a:custGeom>
              <a:avLst/>
              <a:gdLst/>
              <a:ahLst/>
              <a:cxnLst/>
              <a:rect l="l" t="t" r="r" b="b"/>
              <a:pathLst>
                <a:path w="1699469" h="1066986">
                  <a:moveTo>
                    <a:pt x="0" y="0"/>
                  </a:moveTo>
                  <a:lnTo>
                    <a:pt x="1699469" y="0"/>
                  </a:lnTo>
                  <a:lnTo>
                    <a:pt x="1699469" y="1066986"/>
                  </a:lnTo>
                  <a:lnTo>
                    <a:pt x="0" y="106698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699469" cy="1105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351768" y="4871229"/>
            <a:ext cx="1782236" cy="944585"/>
          </a:xfrm>
          <a:custGeom>
            <a:avLst/>
            <a:gdLst/>
            <a:ahLst/>
            <a:cxnLst/>
            <a:rect l="l" t="t" r="r" b="b"/>
            <a:pathLst>
              <a:path w="1782236" h="944585">
                <a:moveTo>
                  <a:pt x="0" y="0"/>
                </a:moveTo>
                <a:lnTo>
                  <a:pt x="1782236" y="0"/>
                </a:lnTo>
                <a:lnTo>
                  <a:pt x="1782236" y="944585"/>
                </a:lnTo>
                <a:lnTo>
                  <a:pt x="0" y="944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910040" y="3068909"/>
            <a:ext cx="1332845" cy="1107473"/>
          </a:xfrm>
          <a:custGeom>
            <a:avLst/>
            <a:gdLst/>
            <a:ahLst/>
            <a:cxnLst/>
            <a:rect l="l" t="t" r="r" b="b"/>
            <a:pathLst>
              <a:path w="1332845" h="1107473">
                <a:moveTo>
                  <a:pt x="0" y="0"/>
                </a:moveTo>
                <a:lnTo>
                  <a:pt x="1332846" y="0"/>
                </a:lnTo>
                <a:lnTo>
                  <a:pt x="1332846" y="1107473"/>
                </a:lnTo>
                <a:lnTo>
                  <a:pt x="0" y="1107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923714" y="2141062"/>
            <a:ext cx="1332845" cy="1107473"/>
          </a:xfrm>
          <a:custGeom>
            <a:avLst/>
            <a:gdLst/>
            <a:ahLst/>
            <a:cxnLst/>
            <a:rect l="l" t="t" r="r" b="b"/>
            <a:pathLst>
              <a:path w="1332845" h="1107473">
                <a:moveTo>
                  <a:pt x="0" y="0"/>
                </a:moveTo>
                <a:lnTo>
                  <a:pt x="1332845" y="0"/>
                </a:lnTo>
                <a:lnTo>
                  <a:pt x="1332845" y="1107473"/>
                </a:lnTo>
                <a:lnTo>
                  <a:pt x="0" y="1107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685345" y="1460653"/>
            <a:ext cx="1332845" cy="1107473"/>
          </a:xfrm>
          <a:custGeom>
            <a:avLst/>
            <a:gdLst/>
            <a:ahLst/>
            <a:cxnLst/>
            <a:rect l="l" t="t" r="r" b="b"/>
            <a:pathLst>
              <a:path w="1332845" h="1107473">
                <a:moveTo>
                  <a:pt x="0" y="0"/>
                </a:moveTo>
                <a:lnTo>
                  <a:pt x="1332846" y="0"/>
                </a:lnTo>
                <a:lnTo>
                  <a:pt x="1332846" y="1107473"/>
                </a:lnTo>
                <a:lnTo>
                  <a:pt x="0" y="1107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761384" y="381547"/>
            <a:ext cx="7112694" cy="3265684"/>
          </a:xfrm>
          <a:custGeom>
            <a:avLst/>
            <a:gdLst/>
            <a:ahLst/>
            <a:cxnLst/>
            <a:rect l="l" t="t" r="r" b="b"/>
            <a:pathLst>
              <a:path w="7112694" h="3265684">
                <a:moveTo>
                  <a:pt x="0" y="0"/>
                </a:moveTo>
                <a:lnTo>
                  <a:pt x="7112694" y="0"/>
                </a:lnTo>
                <a:lnTo>
                  <a:pt x="7112694" y="3265684"/>
                </a:lnTo>
                <a:lnTo>
                  <a:pt x="0" y="32656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761384" y="3826111"/>
            <a:ext cx="7112694" cy="3979407"/>
          </a:xfrm>
          <a:custGeom>
            <a:avLst/>
            <a:gdLst/>
            <a:ahLst/>
            <a:cxnLst/>
            <a:rect l="l" t="t" r="r" b="b"/>
            <a:pathLst>
              <a:path w="7112694" h="3979407">
                <a:moveTo>
                  <a:pt x="0" y="0"/>
                </a:moveTo>
                <a:lnTo>
                  <a:pt x="7112694" y="0"/>
                </a:lnTo>
                <a:lnTo>
                  <a:pt x="7112694" y="3979407"/>
                </a:lnTo>
                <a:lnTo>
                  <a:pt x="0" y="39794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761384" y="7986493"/>
            <a:ext cx="7112694" cy="1949152"/>
          </a:xfrm>
          <a:custGeom>
            <a:avLst/>
            <a:gdLst/>
            <a:ahLst/>
            <a:cxnLst/>
            <a:rect l="l" t="t" r="r" b="b"/>
            <a:pathLst>
              <a:path w="7112694" h="1949152">
                <a:moveTo>
                  <a:pt x="0" y="0"/>
                </a:moveTo>
                <a:lnTo>
                  <a:pt x="7112694" y="0"/>
                </a:lnTo>
                <a:lnTo>
                  <a:pt x="7112694" y="1949151"/>
                </a:lnTo>
                <a:lnTo>
                  <a:pt x="0" y="19491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66264" y="3539821"/>
            <a:ext cx="6452670" cy="3607401"/>
          </a:xfrm>
          <a:custGeom>
            <a:avLst/>
            <a:gdLst/>
            <a:ahLst/>
            <a:cxnLst/>
            <a:rect l="l" t="t" r="r" b="b"/>
            <a:pathLst>
              <a:path w="6452670" h="3607401">
                <a:moveTo>
                  <a:pt x="0" y="0"/>
                </a:moveTo>
                <a:lnTo>
                  <a:pt x="6452670" y="0"/>
                </a:lnTo>
                <a:lnTo>
                  <a:pt x="6452670" y="3607401"/>
                </a:lnTo>
                <a:lnTo>
                  <a:pt x="0" y="36074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84" b="-84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128508" y="677140"/>
            <a:ext cx="2414736" cy="1231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11"/>
              </a:lnSpc>
              <a:spcBef>
                <a:spcPct val="0"/>
              </a:spcBef>
            </a:pPr>
            <a:r>
              <a:rPr lang="en-US" sz="6507" b="1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UI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31064" y="2143956"/>
            <a:ext cx="4496712" cy="69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1"/>
              </a:lnSpc>
            </a:pPr>
            <a:r>
              <a:rPr lang="en-US" sz="3707" b="1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MENU PRINCIPAL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19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66838" y="-1993005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0" y="0"/>
                </a:moveTo>
                <a:lnTo>
                  <a:pt x="14944369" y="0"/>
                </a:lnTo>
                <a:lnTo>
                  <a:pt x="14944369" y="5061914"/>
                </a:lnTo>
                <a:lnTo>
                  <a:pt x="0" y="5061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687810" y="9202655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14944369" y="0"/>
                </a:moveTo>
                <a:lnTo>
                  <a:pt x="0" y="0"/>
                </a:lnTo>
                <a:lnTo>
                  <a:pt x="0" y="5061914"/>
                </a:lnTo>
                <a:lnTo>
                  <a:pt x="14944369" y="5061914"/>
                </a:lnTo>
                <a:lnTo>
                  <a:pt x="149443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998046"/>
            <a:ext cx="837373" cy="83737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47520" y="2256486"/>
            <a:ext cx="623280" cy="6232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264" y="3317916"/>
            <a:ext cx="6452670" cy="4051211"/>
            <a:chOff x="0" y="0"/>
            <a:chExt cx="1699469" cy="10669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99469" cy="1066986"/>
            </a:xfrm>
            <a:custGeom>
              <a:avLst/>
              <a:gdLst/>
              <a:ahLst/>
              <a:cxnLst/>
              <a:rect l="l" t="t" r="r" b="b"/>
              <a:pathLst>
                <a:path w="1699469" h="1066986">
                  <a:moveTo>
                    <a:pt x="0" y="0"/>
                  </a:moveTo>
                  <a:lnTo>
                    <a:pt x="1699469" y="0"/>
                  </a:lnTo>
                  <a:lnTo>
                    <a:pt x="1699469" y="1066986"/>
                  </a:lnTo>
                  <a:lnTo>
                    <a:pt x="0" y="106698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699469" cy="1105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351768" y="4871229"/>
            <a:ext cx="1782236" cy="944585"/>
          </a:xfrm>
          <a:custGeom>
            <a:avLst/>
            <a:gdLst/>
            <a:ahLst/>
            <a:cxnLst/>
            <a:rect l="l" t="t" r="r" b="b"/>
            <a:pathLst>
              <a:path w="1782236" h="944585">
                <a:moveTo>
                  <a:pt x="0" y="0"/>
                </a:moveTo>
                <a:lnTo>
                  <a:pt x="1782236" y="0"/>
                </a:lnTo>
                <a:lnTo>
                  <a:pt x="1782236" y="944585"/>
                </a:lnTo>
                <a:lnTo>
                  <a:pt x="0" y="944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910040" y="3068909"/>
            <a:ext cx="1332845" cy="1107473"/>
          </a:xfrm>
          <a:custGeom>
            <a:avLst/>
            <a:gdLst/>
            <a:ahLst/>
            <a:cxnLst/>
            <a:rect l="l" t="t" r="r" b="b"/>
            <a:pathLst>
              <a:path w="1332845" h="1107473">
                <a:moveTo>
                  <a:pt x="0" y="0"/>
                </a:moveTo>
                <a:lnTo>
                  <a:pt x="1332846" y="0"/>
                </a:lnTo>
                <a:lnTo>
                  <a:pt x="1332846" y="1107473"/>
                </a:lnTo>
                <a:lnTo>
                  <a:pt x="0" y="1107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923714" y="2141062"/>
            <a:ext cx="1332845" cy="1107473"/>
          </a:xfrm>
          <a:custGeom>
            <a:avLst/>
            <a:gdLst/>
            <a:ahLst/>
            <a:cxnLst/>
            <a:rect l="l" t="t" r="r" b="b"/>
            <a:pathLst>
              <a:path w="1332845" h="1107473">
                <a:moveTo>
                  <a:pt x="0" y="0"/>
                </a:moveTo>
                <a:lnTo>
                  <a:pt x="1332845" y="0"/>
                </a:lnTo>
                <a:lnTo>
                  <a:pt x="1332845" y="1107473"/>
                </a:lnTo>
                <a:lnTo>
                  <a:pt x="0" y="1107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685345" y="1460653"/>
            <a:ext cx="1332845" cy="1107473"/>
          </a:xfrm>
          <a:custGeom>
            <a:avLst/>
            <a:gdLst/>
            <a:ahLst/>
            <a:cxnLst/>
            <a:rect l="l" t="t" r="r" b="b"/>
            <a:pathLst>
              <a:path w="1332845" h="1107473">
                <a:moveTo>
                  <a:pt x="0" y="0"/>
                </a:moveTo>
                <a:lnTo>
                  <a:pt x="1332846" y="0"/>
                </a:lnTo>
                <a:lnTo>
                  <a:pt x="1332846" y="1107473"/>
                </a:lnTo>
                <a:lnTo>
                  <a:pt x="0" y="1107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66264" y="3524675"/>
            <a:ext cx="6452670" cy="3637693"/>
          </a:xfrm>
          <a:custGeom>
            <a:avLst/>
            <a:gdLst/>
            <a:ahLst/>
            <a:cxnLst/>
            <a:rect l="l" t="t" r="r" b="b"/>
            <a:pathLst>
              <a:path w="6452670" h="3637693">
                <a:moveTo>
                  <a:pt x="0" y="0"/>
                </a:moveTo>
                <a:lnTo>
                  <a:pt x="6452670" y="0"/>
                </a:lnTo>
                <a:lnTo>
                  <a:pt x="6452670" y="3637693"/>
                </a:lnTo>
                <a:lnTo>
                  <a:pt x="0" y="36376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552129" y="3951043"/>
            <a:ext cx="5531204" cy="5708866"/>
          </a:xfrm>
          <a:custGeom>
            <a:avLst/>
            <a:gdLst/>
            <a:ahLst/>
            <a:cxnLst/>
            <a:rect l="l" t="t" r="r" b="b"/>
            <a:pathLst>
              <a:path w="5531204" h="5708866">
                <a:moveTo>
                  <a:pt x="0" y="0"/>
                </a:moveTo>
                <a:lnTo>
                  <a:pt x="5531204" y="0"/>
                </a:lnTo>
                <a:lnTo>
                  <a:pt x="5531204" y="5708865"/>
                </a:lnTo>
                <a:lnTo>
                  <a:pt x="0" y="57088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767661" y="1132122"/>
            <a:ext cx="7100140" cy="2290368"/>
          </a:xfrm>
          <a:custGeom>
            <a:avLst/>
            <a:gdLst/>
            <a:ahLst/>
            <a:cxnLst/>
            <a:rect l="l" t="t" r="r" b="b"/>
            <a:pathLst>
              <a:path w="7100140" h="2290368">
                <a:moveTo>
                  <a:pt x="0" y="0"/>
                </a:moveTo>
                <a:lnTo>
                  <a:pt x="7100140" y="0"/>
                </a:lnTo>
                <a:lnTo>
                  <a:pt x="7100140" y="2290368"/>
                </a:lnTo>
                <a:lnTo>
                  <a:pt x="0" y="22903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128508" y="677140"/>
            <a:ext cx="2414736" cy="1231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11"/>
              </a:lnSpc>
              <a:spcBef>
                <a:spcPct val="0"/>
              </a:spcBef>
            </a:pPr>
            <a:r>
              <a:rPr lang="en-US" sz="6507" b="1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UI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31064" y="2143956"/>
            <a:ext cx="4854896" cy="69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1"/>
              </a:lnSpc>
            </a:pPr>
            <a:r>
              <a:rPr lang="en-US" sz="3707" b="1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1 OU 2 JOGADORES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66838" y="-1993005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0" y="0"/>
                </a:moveTo>
                <a:lnTo>
                  <a:pt x="14944369" y="0"/>
                </a:lnTo>
                <a:lnTo>
                  <a:pt x="14944369" y="5061914"/>
                </a:lnTo>
                <a:lnTo>
                  <a:pt x="0" y="5061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687810" y="9202655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14944369" y="0"/>
                </a:moveTo>
                <a:lnTo>
                  <a:pt x="0" y="0"/>
                </a:lnTo>
                <a:lnTo>
                  <a:pt x="0" y="5061914"/>
                </a:lnTo>
                <a:lnTo>
                  <a:pt x="14944369" y="5061914"/>
                </a:lnTo>
                <a:lnTo>
                  <a:pt x="149443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998046"/>
            <a:ext cx="837373" cy="83737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47520" y="2256486"/>
            <a:ext cx="623280" cy="6232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351768" y="4871229"/>
            <a:ext cx="1782236" cy="944585"/>
          </a:xfrm>
          <a:custGeom>
            <a:avLst/>
            <a:gdLst/>
            <a:ahLst/>
            <a:cxnLst/>
            <a:rect l="l" t="t" r="r" b="b"/>
            <a:pathLst>
              <a:path w="1782236" h="944585">
                <a:moveTo>
                  <a:pt x="0" y="0"/>
                </a:moveTo>
                <a:lnTo>
                  <a:pt x="1782236" y="0"/>
                </a:lnTo>
                <a:lnTo>
                  <a:pt x="1782236" y="944585"/>
                </a:lnTo>
                <a:lnTo>
                  <a:pt x="0" y="944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910040" y="3068909"/>
            <a:ext cx="1332845" cy="1107473"/>
          </a:xfrm>
          <a:custGeom>
            <a:avLst/>
            <a:gdLst/>
            <a:ahLst/>
            <a:cxnLst/>
            <a:rect l="l" t="t" r="r" b="b"/>
            <a:pathLst>
              <a:path w="1332845" h="1107473">
                <a:moveTo>
                  <a:pt x="0" y="0"/>
                </a:moveTo>
                <a:lnTo>
                  <a:pt x="1332846" y="0"/>
                </a:lnTo>
                <a:lnTo>
                  <a:pt x="1332846" y="1107473"/>
                </a:lnTo>
                <a:lnTo>
                  <a:pt x="0" y="1107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23714" y="2141062"/>
            <a:ext cx="1332845" cy="1107473"/>
          </a:xfrm>
          <a:custGeom>
            <a:avLst/>
            <a:gdLst/>
            <a:ahLst/>
            <a:cxnLst/>
            <a:rect l="l" t="t" r="r" b="b"/>
            <a:pathLst>
              <a:path w="1332845" h="1107473">
                <a:moveTo>
                  <a:pt x="0" y="0"/>
                </a:moveTo>
                <a:lnTo>
                  <a:pt x="1332845" y="0"/>
                </a:lnTo>
                <a:lnTo>
                  <a:pt x="1332845" y="1107473"/>
                </a:lnTo>
                <a:lnTo>
                  <a:pt x="0" y="1107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85345" y="1460653"/>
            <a:ext cx="1332845" cy="1107473"/>
          </a:xfrm>
          <a:custGeom>
            <a:avLst/>
            <a:gdLst/>
            <a:ahLst/>
            <a:cxnLst/>
            <a:rect l="l" t="t" r="r" b="b"/>
            <a:pathLst>
              <a:path w="1332845" h="1107473">
                <a:moveTo>
                  <a:pt x="0" y="0"/>
                </a:moveTo>
                <a:lnTo>
                  <a:pt x="1332846" y="0"/>
                </a:lnTo>
                <a:lnTo>
                  <a:pt x="1332846" y="1107473"/>
                </a:lnTo>
                <a:lnTo>
                  <a:pt x="0" y="1107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66264" y="4045213"/>
            <a:ext cx="6452670" cy="2596617"/>
          </a:xfrm>
          <a:custGeom>
            <a:avLst/>
            <a:gdLst/>
            <a:ahLst/>
            <a:cxnLst/>
            <a:rect l="l" t="t" r="r" b="b"/>
            <a:pathLst>
              <a:path w="6452670" h="2596617">
                <a:moveTo>
                  <a:pt x="0" y="0"/>
                </a:moveTo>
                <a:lnTo>
                  <a:pt x="6452670" y="0"/>
                </a:lnTo>
                <a:lnTo>
                  <a:pt x="6452670" y="2596617"/>
                </a:lnTo>
                <a:lnTo>
                  <a:pt x="0" y="2596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190009" y="537952"/>
            <a:ext cx="6265499" cy="5928205"/>
          </a:xfrm>
          <a:custGeom>
            <a:avLst/>
            <a:gdLst/>
            <a:ahLst/>
            <a:cxnLst/>
            <a:rect l="l" t="t" r="r" b="b"/>
            <a:pathLst>
              <a:path w="6265499" h="5928205">
                <a:moveTo>
                  <a:pt x="0" y="0"/>
                </a:moveTo>
                <a:lnTo>
                  <a:pt x="6265499" y="0"/>
                </a:lnTo>
                <a:lnTo>
                  <a:pt x="6265499" y="5928204"/>
                </a:lnTo>
                <a:lnTo>
                  <a:pt x="0" y="59282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190009" y="6641830"/>
            <a:ext cx="6265499" cy="3178723"/>
          </a:xfrm>
          <a:custGeom>
            <a:avLst/>
            <a:gdLst/>
            <a:ahLst/>
            <a:cxnLst/>
            <a:rect l="l" t="t" r="r" b="b"/>
            <a:pathLst>
              <a:path w="6265499" h="3178723">
                <a:moveTo>
                  <a:pt x="0" y="0"/>
                </a:moveTo>
                <a:lnTo>
                  <a:pt x="6265499" y="0"/>
                </a:lnTo>
                <a:lnTo>
                  <a:pt x="6265499" y="3178723"/>
                </a:lnTo>
                <a:lnTo>
                  <a:pt x="0" y="31787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128508" y="677140"/>
            <a:ext cx="2414736" cy="1231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11"/>
              </a:lnSpc>
              <a:spcBef>
                <a:spcPct val="0"/>
              </a:spcBef>
            </a:pPr>
            <a:r>
              <a:rPr lang="en-US" sz="6507" b="1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UI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1064" y="2143956"/>
            <a:ext cx="4854896" cy="69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1"/>
              </a:lnSpc>
            </a:pPr>
            <a:r>
              <a:rPr lang="en-US" sz="3707" b="1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BARRAS DE VIDA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592662" y="-2578165"/>
            <a:ext cx="19937348" cy="6905938"/>
          </a:xfrm>
          <a:custGeom>
            <a:avLst/>
            <a:gdLst/>
            <a:ahLst/>
            <a:cxnLst/>
            <a:rect l="l" t="t" r="r" b="b"/>
            <a:pathLst>
              <a:path w="19937348" h="6905938">
                <a:moveTo>
                  <a:pt x="0" y="6905938"/>
                </a:moveTo>
                <a:lnTo>
                  <a:pt x="19937348" y="6905938"/>
                </a:lnTo>
                <a:lnTo>
                  <a:pt x="19937348" y="0"/>
                </a:lnTo>
                <a:lnTo>
                  <a:pt x="0" y="0"/>
                </a:lnTo>
                <a:lnTo>
                  <a:pt x="0" y="690593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72971" y="-2218274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0" y="0"/>
                </a:moveTo>
                <a:lnTo>
                  <a:pt x="14944369" y="0"/>
                </a:lnTo>
                <a:lnTo>
                  <a:pt x="14944369" y="5061914"/>
                </a:lnTo>
                <a:lnTo>
                  <a:pt x="0" y="5061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79647" y="2163389"/>
            <a:ext cx="837373" cy="8373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0312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559024" y="1243109"/>
            <a:ext cx="3900391" cy="390039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623383" y="3891081"/>
            <a:ext cx="4291999" cy="42919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737475" y="6079160"/>
            <a:ext cx="4207840" cy="4207840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264631" y="6268608"/>
            <a:ext cx="10244589" cy="3175041"/>
          </a:xfrm>
          <a:custGeom>
            <a:avLst/>
            <a:gdLst/>
            <a:ahLst/>
            <a:cxnLst/>
            <a:rect l="l" t="t" r="r" b="b"/>
            <a:pathLst>
              <a:path w="10244589" h="3175041">
                <a:moveTo>
                  <a:pt x="0" y="0"/>
                </a:moveTo>
                <a:lnTo>
                  <a:pt x="10244589" y="0"/>
                </a:lnTo>
                <a:lnTo>
                  <a:pt x="10244589" y="3175041"/>
                </a:lnTo>
                <a:lnTo>
                  <a:pt x="0" y="3175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03794" y="2086935"/>
            <a:ext cx="9669177" cy="947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1"/>
              </a:lnSpc>
            </a:pPr>
            <a:r>
              <a:rPr lang="en-US" sz="6581" b="1" spc="-177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ANIMAÇÃO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963100"/>
            <a:ext cx="8716451" cy="124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1"/>
              </a:lnSpc>
            </a:pPr>
            <a:r>
              <a:rPr lang="en-US" sz="3169" b="1">
                <a:solidFill>
                  <a:srgbClr val="000000"/>
                </a:solidFill>
                <a:latin typeface="Krub Medium"/>
                <a:ea typeface="Krub Medium"/>
                <a:cs typeface="Krub Medium"/>
                <a:sym typeface="Krub Medium"/>
              </a:rPr>
              <a:t>A animação foi utilizada pelo Adobe animate</a:t>
            </a:r>
          </a:p>
          <a:p>
            <a:pPr algn="l">
              <a:lnSpc>
                <a:spcPts val="5071"/>
              </a:lnSpc>
            </a:pPr>
            <a:endParaRPr lang="en-US" sz="3169" b="1">
              <a:solidFill>
                <a:srgbClr val="000000"/>
              </a:solidFill>
              <a:latin typeface="Krub Medium"/>
              <a:ea typeface="Krub Medium"/>
              <a:cs typeface="Krub Medium"/>
              <a:sym typeface="Krub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21392" y="7756043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0" y="0"/>
                </a:moveTo>
                <a:lnTo>
                  <a:pt x="14944370" y="0"/>
                </a:lnTo>
                <a:lnTo>
                  <a:pt x="14944370" y="5061914"/>
                </a:lnTo>
                <a:lnTo>
                  <a:pt x="0" y="5061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8517963" y="-2269607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0" y="0"/>
                </a:moveTo>
                <a:lnTo>
                  <a:pt x="14944370" y="0"/>
                </a:lnTo>
                <a:lnTo>
                  <a:pt x="14944370" y="5061914"/>
                </a:lnTo>
                <a:lnTo>
                  <a:pt x="0" y="5061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189947" y="550881"/>
            <a:ext cx="7908107" cy="2465762"/>
            <a:chOff x="0" y="0"/>
            <a:chExt cx="2123147" cy="6620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23147" cy="662001"/>
            </a:xfrm>
            <a:custGeom>
              <a:avLst/>
              <a:gdLst/>
              <a:ahLst/>
              <a:cxnLst/>
              <a:rect l="l" t="t" r="r" b="b"/>
              <a:pathLst>
                <a:path w="2123147" h="662001">
                  <a:moveTo>
                    <a:pt x="0" y="0"/>
                  </a:moveTo>
                  <a:lnTo>
                    <a:pt x="2123147" y="0"/>
                  </a:lnTo>
                  <a:lnTo>
                    <a:pt x="2123147" y="662001"/>
                  </a:lnTo>
                  <a:lnTo>
                    <a:pt x="0" y="662001"/>
                  </a:lnTo>
                  <a:close/>
                </a:path>
              </a:pathLst>
            </a:custGeom>
            <a:solidFill>
              <a:srgbClr val="437CB8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2123147" cy="78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240"/>
                </a:lnSpc>
                <a:spcBef>
                  <a:spcPct val="0"/>
                </a:spcBef>
              </a:pPr>
              <a:r>
                <a:rPr lang="en-US" sz="6600" b="1" spc="-277">
                  <a:solidFill>
                    <a:srgbClr val="E8DCC3"/>
                  </a:solidFill>
                  <a:latin typeface="Nourd Bold"/>
                  <a:ea typeface="Nourd Bold"/>
                  <a:cs typeface="Nourd Bold"/>
                  <a:sym typeface="Nourd Bold"/>
                </a:rPr>
                <a:t>APLICAÇÃO DAS ANIMAÇÕES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335198" y="3331660"/>
            <a:ext cx="6297606" cy="3623681"/>
          </a:xfrm>
          <a:custGeom>
            <a:avLst/>
            <a:gdLst/>
            <a:ahLst/>
            <a:cxnLst/>
            <a:rect l="l" t="t" r="r" b="b"/>
            <a:pathLst>
              <a:path w="6297606" h="3623681">
                <a:moveTo>
                  <a:pt x="0" y="0"/>
                </a:moveTo>
                <a:lnTo>
                  <a:pt x="6297606" y="0"/>
                </a:lnTo>
                <a:lnTo>
                  <a:pt x="6297606" y="3623680"/>
                </a:lnTo>
                <a:lnTo>
                  <a:pt x="0" y="36236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866934" y="5533719"/>
            <a:ext cx="11658095" cy="4444649"/>
          </a:xfrm>
          <a:custGeom>
            <a:avLst/>
            <a:gdLst/>
            <a:ahLst/>
            <a:cxnLst/>
            <a:rect l="l" t="t" r="r" b="b"/>
            <a:pathLst>
              <a:path w="11658095" h="4444649">
                <a:moveTo>
                  <a:pt x="0" y="0"/>
                </a:moveTo>
                <a:lnTo>
                  <a:pt x="11658096" y="0"/>
                </a:lnTo>
                <a:lnTo>
                  <a:pt x="11658096" y="4444649"/>
                </a:lnTo>
                <a:lnTo>
                  <a:pt x="0" y="44446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454954" y="1616709"/>
            <a:ext cx="3917010" cy="391701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0341" y="6955340"/>
            <a:ext cx="3343660" cy="334366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556512" y="6955340"/>
            <a:ext cx="3310422" cy="33104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7C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2405348" y="-11365565"/>
            <a:ext cx="10751682" cy="16943911"/>
          </a:xfrm>
          <a:custGeom>
            <a:avLst/>
            <a:gdLst/>
            <a:ahLst/>
            <a:cxnLst/>
            <a:rect l="l" t="t" r="r" b="b"/>
            <a:pathLst>
              <a:path w="10751682" h="16943911">
                <a:moveTo>
                  <a:pt x="0" y="0"/>
                </a:moveTo>
                <a:lnTo>
                  <a:pt x="10751682" y="0"/>
                </a:lnTo>
                <a:lnTo>
                  <a:pt x="10751682" y="16943911"/>
                </a:lnTo>
                <a:lnTo>
                  <a:pt x="0" y="16943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609478"/>
            <a:ext cx="16516624" cy="7039445"/>
          </a:xfrm>
          <a:custGeom>
            <a:avLst/>
            <a:gdLst/>
            <a:ahLst/>
            <a:cxnLst/>
            <a:rect l="l" t="t" r="r" b="b"/>
            <a:pathLst>
              <a:path w="16516624" h="7039445">
                <a:moveTo>
                  <a:pt x="0" y="0"/>
                </a:moveTo>
                <a:lnTo>
                  <a:pt x="16516624" y="0"/>
                </a:lnTo>
                <a:lnTo>
                  <a:pt x="16516624" y="7039445"/>
                </a:lnTo>
                <a:lnTo>
                  <a:pt x="0" y="70394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955183" y="1292698"/>
            <a:ext cx="837373" cy="83737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0312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735561" y="4877598"/>
            <a:ext cx="2475676" cy="4505423"/>
          </a:xfrm>
          <a:custGeom>
            <a:avLst/>
            <a:gdLst/>
            <a:ahLst/>
            <a:cxnLst/>
            <a:rect l="l" t="t" r="r" b="b"/>
            <a:pathLst>
              <a:path w="2475676" h="4505423">
                <a:moveTo>
                  <a:pt x="0" y="0"/>
                </a:moveTo>
                <a:lnTo>
                  <a:pt x="2475677" y="0"/>
                </a:lnTo>
                <a:lnTo>
                  <a:pt x="2475677" y="4505424"/>
                </a:lnTo>
                <a:lnTo>
                  <a:pt x="0" y="45054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90815" y="4580954"/>
            <a:ext cx="2791540" cy="4802067"/>
          </a:xfrm>
          <a:custGeom>
            <a:avLst/>
            <a:gdLst/>
            <a:ahLst/>
            <a:cxnLst/>
            <a:rect l="l" t="t" r="r" b="b"/>
            <a:pathLst>
              <a:path w="2791540" h="4802067">
                <a:moveTo>
                  <a:pt x="0" y="0"/>
                </a:moveTo>
                <a:lnTo>
                  <a:pt x="2791540" y="0"/>
                </a:lnTo>
                <a:lnTo>
                  <a:pt x="2791540" y="4802068"/>
                </a:lnTo>
                <a:lnTo>
                  <a:pt x="0" y="48020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904133" y="4413309"/>
            <a:ext cx="2125460" cy="4969713"/>
          </a:xfrm>
          <a:custGeom>
            <a:avLst/>
            <a:gdLst/>
            <a:ahLst/>
            <a:cxnLst/>
            <a:rect l="l" t="t" r="r" b="b"/>
            <a:pathLst>
              <a:path w="2125460" h="4969713">
                <a:moveTo>
                  <a:pt x="0" y="0"/>
                </a:moveTo>
                <a:lnTo>
                  <a:pt x="2125461" y="0"/>
                </a:lnTo>
                <a:lnTo>
                  <a:pt x="2125461" y="4969713"/>
                </a:lnTo>
                <a:lnTo>
                  <a:pt x="0" y="49697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58712" y="3578828"/>
            <a:ext cx="4255747" cy="87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1"/>
              </a:lnSpc>
              <a:spcBef>
                <a:spcPct val="0"/>
              </a:spcBef>
            </a:pPr>
            <a:r>
              <a:rPr lang="en-US" sz="4607" b="1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Diana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06850" y="1340323"/>
            <a:ext cx="7104387" cy="947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1"/>
              </a:lnSpc>
            </a:pPr>
            <a:r>
              <a:rPr lang="en-US" sz="6581" b="1" spc="-177">
                <a:solidFill>
                  <a:srgbClr val="E8DCC3"/>
                </a:solidFill>
                <a:latin typeface="Nourd Bold"/>
                <a:ea typeface="Nourd Bold"/>
                <a:cs typeface="Nourd Bold"/>
                <a:sym typeface="Nourd Bold"/>
              </a:rPr>
              <a:t>PERSONAGENS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48117" y="3578828"/>
            <a:ext cx="3711757" cy="87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1"/>
              </a:lnSpc>
            </a:pPr>
            <a:r>
              <a:rPr lang="en-US" sz="4607" b="1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Aurora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25723" y="3578828"/>
            <a:ext cx="4482281" cy="87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1"/>
              </a:lnSpc>
              <a:spcBef>
                <a:spcPct val="0"/>
              </a:spcBef>
            </a:pPr>
            <a:r>
              <a:rPr lang="en-US" sz="4607" b="1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Inimigos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7C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2405348" y="-11365565"/>
            <a:ext cx="10751682" cy="16943911"/>
          </a:xfrm>
          <a:custGeom>
            <a:avLst/>
            <a:gdLst/>
            <a:ahLst/>
            <a:cxnLst/>
            <a:rect l="l" t="t" r="r" b="b"/>
            <a:pathLst>
              <a:path w="10751682" h="16943911">
                <a:moveTo>
                  <a:pt x="0" y="0"/>
                </a:moveTo>
                <a:lnTo>
                  <a:pt x="10751682" y="0"/>
                </a:lnTo>
                <a:lnTo>
                  <a:pt x="10751682" y="16943911"/>
                </a:lnTo>
                <a:lnTo>
                  <a:pt x="0" y="16943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609478"/>
            <a:ext cx="16516624" cy="7039445"/>
          </a:xfrm>
          <a:custGeom>
            <a:avLst/>
            <a:gdLst/>
            <a:ahLst/>
            <a:cxnLst/>
            <a:rect l="l" t="t" r="r" b="b"/>
            <a:pathLst>
              <a:path w="16516624" h="7039445">
                <a:moveTo>
                  <a:pt x="0" y="0"/>
                </a:moveTo>
                <a:lnTo>
                  <a:pt x="16516624" y="0"/>
                </a:lnTo>
                <a:lnTo>
                  <a:pt x="16516624" y="7039445"/>
                </a:lnTo>
                <a:lnTo>
                  <a:pt x="0" y="70394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955183" y="1292698"/>
            <a:ext cx="837373" cy="83737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0312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6739" y="4820581"/>
            <a:ext cx="4437719" cy="4437719"/>
          </a:xfrm>
          <a:custGeom>
            <a:avLst/>
            <a:gdLst/>
            <a:ahLst/>
            <a:cxnLst/>
            <a:rect l="l" t="t" r="r" b="b"/>
            <a:pathLst>
              <a:path w="4437719" h="4437719">
                <a:moveTo>
                  <a:pt x="0" y="0"/>
                </a:moveTo>
                <a:lnTo>
                  <a:pt x="4437720" y="0"/>
                </a:lnTo>
                <a:lnTo>
                  <a:pt x="4437720" y="4437719"/>
                </a:lnTo>
                <a:lnTo>
                  <a:pt x="0" y="44377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842046" y="4654392"/>
            <a:ext cx="4603908" cy="4603908"/>
          </a:xfrm>
          <a:custGeom>
            <a:avLst/>
            <a:gdLst/>
            <a:ahLst/>
            <a:cxnLst/>
            <a:rect l="l" t="t" r="r" b="b"/>
            <a:pathLst>
              <a:path w="4603908" h="4603908">
                <a:moveTo>
                  <a:pt x="0" y="0"/>
                </a:moveTo>
                <a:lnTo>
                  <a:pt x="4603908" y="0"/>
                </a:lnTo>
                <a:lnTo>
                  <a:pt x="4603908" y="4603908"/>
                </a:lnTo>
                <a:lnTo>
                  <a:pt x="0" y="46039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878044" y="4449681"/>
            <a:ext cx="5060926" cy="5060926"/>
          </a:xfrm>
          <a:custGeom>
            <a:avLst/>
            <a:gdLst/>
            <a:ahLst/>
            <a:cxnLst/>
            <a:rect l="l" t="t" r="r" b="b"/>
            <a:pathLst>
              <a:path w="5060926" h="5060926">
                <a:moveTo>
                  <a:pt x="0" y="0"/>
                </a:moveTo>
                <a:lnTo>
                  <a:pt x="5060925" y="0"/>
                </a:lnTo>
                <a:lnTo>
                  <a:pt x="5060925" y="5060926"/>
                </a:lnTo>
                <a:lnTo>
                  <a:pt x="0" y="50609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58712" y="3578828"/>
            <a:ext cx="4255747" cy="87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1"/>
              </a:lnSpc>
              <a:spcBef>
                <a:spcPct val="0"/>
              </a:spcBef>
            </a:pPr>
            <a:r>
              <a:rPr lang="en-US" sz="4607" b="1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Diana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06850" y="1340323"/>
            <a:ext cx="7104387" cy="947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1"/>
              </a:lnSpc>
            </a:pPr>
            <a:r>
              <a:rPr lang="en-US" sz="6581" b="1" spc="-177">
                <a:solidFill>
                  <a:srgbClr val="E8DCC3"/>
                </a:solidFill>
                <a:latin typeface="Nourd Bold"/>
                <a:ea typeface="Nourd Bold"/>
                <a:cs typeface="Nourd Bold"/>
                <a:sym typeface="Nourd Bold"/>
              </a:rPr>
              <a:t>PERSONAGENS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48117" y="3578828"/>
            <a:ext cx="3711757" cy="87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1"/>
              </a:lnSpc>
            </a:pPr>
            <a:r>
              <a:rPr lang="en-US" sz="4607" b="1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Aurora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25723" y="3578828"/>
            <a:ext cx="4482281" cy="87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1"/>
              </a:lnSpc>
              <a:spcBef>
                <a:spcPct val="0"/>
              </a:spcBef>
            </a:pPr>
            <a:r>
              <a:rPr lang="en-US" sz="4607" b="1">
                <a:solidFill>
                  <a:srgbClr val="000000"/>
                </a:solidFill>
                <a:latin typeface="Krub Bold"/>
                <a:ea typeface="Krub Bold"/>
                <a:cs typeface="Krub Bold"/>
                <a:sym typeface="Krub Bold"/>
              </a:rPr>
              <a:t>Inimigos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9259910" y="6320912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0" y="0"/>
                </a:moveTo>
                <a:lnTo>
                  <a:pt x="14944369" y="0"/>
                </a:lnTo>
                <a:lnTo>
                  <a:pt x="14944369" y="5061914"/>
                </a:lnTo>
                <a:lnTo>
                  <a:pt x="0" y="5061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V="1">
            <a:off x="-1363235" y="6145825"/>
            <a:ext cx="19937348" cy="6905938"/>
          </a:xfrm>
          <a:custGeom>
            <a:avLst/>
            <a:gdLst/>
            <a:ahLst/>
            <a:cxnLst/>
            <a:rect l="l" t="t" r="r" b="b"/>
            <a:pathLst>
              <a:path w="19937348" h="6905938">
                <a:moveTo>
                  <a:pt x="0" y="6905938"/>
                </a:moveTo>
                <a:lnTo>
                  <a:pt x="19937348" y="6905938"/>
                </a:lnTo>
                <a:lnTo>
                  <a:pt x="19937348" y="0"/>
                </a:lnTo>
                <a:lnTo>
                  <a:pt x="0" y="0"/>
                </a:lnTo>
                <a:lnTo>
                  <a:pt x="0" y="690593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72971" y="-2218274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0" y="0"/>
                </a:moveTo>
                <a:lnTo>
                  <a:pt x="14944369" y="0"/>
                </a:lnTo>
                <a:lnTo>
                  <a:pt x="14944369" y="5061914"/>
                </a:lnTo>
                <a:lnTo>
                  <a:pt x="0" y="50619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6523" y="681058"/>
            <a:ext cx="9937417" cy="5217144"/>
          </a:xfrm>
          <a:custGeom>
            <a:avLst/>
            <a:gdLst/>
            <a:ahLst/>
            <a:cxnLst/>
            <a:rect l="l" t="t" r="r" b="b"/>
            <a:pathLst>
              <a:path w="9937417" h="5217144">
                <a:moveTo>
                  <a:pt x="0" y="0"/>
                </a:moveTo>
                <a:lnTo>
                  <a:pt x="9937417" y="0"/>
                </a:lnTo>
                <a:lnTo>
                  <a:pt x="9937417" y="5217144"/>
                </a:lnTo>
                <a:lnTo>
                  <a:pt x="0" y="52171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85137" y="1356247"/>
            <a:ext cx="6886156" cy="5199750"/>
          </a:xfrm>
          <a:custGeom>
            <a:avLst/>
            <a:gdLst/>
            <a:ahLst/>
            <a:cxnLst/>
            <a:rect l="l" t="t" r="r" b="b"/>
            <a:pathLst>
              <a:path w="6886156" h="5199750">
                <a:moveTo>
                  <a:pt x="0" y="0"/>
                </a:moveTo>
                <a:lnTo>
                  <a:pt x="6886156" y="0"/>
                </a:lnTo>
                <a:lnTo>
                  <a:pt x="6886156" y="5199750"/>
                </a:lnTo>
                <a:lnTo>
                  <a:pt x="0" y="5199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289180" y="5898202"/>
            <a:ext cx="5914760" cy="4453558"/>
          </a:xfrm>
          <a:custGeom>
            <a:avLst/>
            <a:gdLst/>
            <a:ahLst/>
            <a:cxnLst/>
            <a:rect l="l" t="t" r="r" b="b"/>
            <a:pathLst>
              <a:path w="5914760" h="4453558">
                <a:moveTo>
                  <a:pt x="0" y="0"/>
                </a:moveTo>
                <a:lnTo>
                  <a:pt x="5914760" y="0"/>
                </a:lnTo>
                <a:lnTo>
                  <a:pt x="5914760" y="4453558"/>
                </a:lnTo>
                <a:lnTo>
                  <a:pt x="0" y="44535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35697" y="6819540"/>
            <a:ext cx="3107370" cy="3072412"/>
          </a:xfrm>
          <a:custGeom>
            <a:avLst/>
            <a:gdLst/>
            <a:ahLst/>
            <a:cxnLst/>
            <a:rect l="l" t="t" r="r" b="b"/>
            <a:pathLst>
              <a:path w="3107370" h="3072412">
                <a:moveTo>
                  <a:pt x="0" y="0"/>
                </a:moveTo>
                <a:lnTo>
                  <a:pt x="3107370" y="0"/>
                </a:lnTo>
                <a:lnTo>
                  <a:pt x="3107370" y="3072412"/>
                </a:lnTo>
                <a:lnTo>
                  <a:pt x="0" y="30724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V="1">
            <a:off x="-1363235" y="6145825"/>
            <a:ext cx="19937348" cy="6905938"/>
          </a:xfrm>
          <a:custGeom>
            <a:avLst/>
            <a:gdLst/>
            <a:ahLst/>
            <a:cxnLst/>
            <a:rect l="l" t="t" r="r" b="b"/>
            <a:pathLst>
              <a:path w="19937348" h="6905938">
                <a:moveTo>
                  <a:pt x="0" y="6905938"/>
                </a:moveTo>
                <a:lnTo>
                  <a:pt x="19937348" y="6905938"/>
                </a:lnTo>
                <a:lnTo>
                  <a:pt x="19937348" y="0"/>
                </a:lnTo>
                <a:lnTo>
                  <a:pt x="0" y="0"/>
                </a:lnTo>
                <a:lnTo>
                  <a:pt x="0" y="690593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72971" y="-2218274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0" y="0"/>
                </a:moveTo>
                <a:lnTo>
                  <a:pt x="14944369" y="0"/>
                </a:lnTo>
                <a:lnTo>
                  <a:pt x="14944369" y="5061914"/>
                </a:lnTo>
                <a:lnTo>
                  <a:pt x="0" y="5061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5655" y="538231"/>
            <a:ext cx="15866791" cy="8944903"/>
          </a:xfrm>
          <a:custGeom>
            <a:avLst/>
            <a:gdLst/>
            <a:ahLst/>
            <a:cxnLst/>
            <a:rect l="l" t="t" r="r" b="b"/>
            <a:pathLst>
              <a:path w="15866791" h="8944903">
                <a:moveTo>
                  <a:pt x="0" y="0"/>
                </a:moveTo>
                <a:lnTo>
                  <a:pt x="15866791" y="0"/>
                </a:lnTo>
                <a:lnTo>
                  <a:pt x="15866791" y="8944903"/>
                </a:lnTo>
                <a:lnTo>
                  <a:pt x="0" y="89449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C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348013" y="-1537383"/>
            <a:ext cx="7844235" cy="8204626"/>
          </a:xfrm>
          <a:custGeom>
            <a:avLst/>
            <a:gdLst/>
            <a:ahLst/>
            <a:cxnLst/>
            <a:rect l="l" t="t" r="r" b="b"/>
            <a:pathLst>
              <a:path w="7844235" h="8204626">
                <a:moveTo>
                  <a:pt x="0" y="0"/>
                </a:moveTo>
                <a:lnTo>
                  <a:pt x="7844235" y="0"/>
                </a:lnTo>
                <a:lnTo>
                  <a:pt x="7844235" y="8204626"/>
                </a:lnTo>
                <a:lnTo>
                  <a:pt x="0" y="8204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88289" y="6436932"/>
            <a:ext cx="1933270" cy="2080567"/>
          </a:xfrm>
          <a:custGeom>
            <a:avLst/>
            <a:gdLst/>
            <a:ahLst/>
            <a:cxnLst/>
            <a:rect l="l" t="t" r="r" b="b"/>
            <a:pathLst>
              <a:path w="1933270" h="2080567">
                <a:moveTo>
                  <a:pt x="0" y="0"/>
                </a:moveTo>
                <a:lnTo>
                  <a:pt x="1933270" y="0"/>
                </a:lnTo>
                <a:lnTo>
                  <a:pt x="1933270" y="2080567"/>
                </a:lnTo>
                <a:lnTo>
                  <a:pt x="0" y="20805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571439" y="5066947"/>
            <a:ext cx="1971738" cy="2121965"/>
          </a:xfrm>
          <a:custGeom>
            <a:avLst/>
            <a:gdLst/>
            <a:ahLst/>
            <a:cxnLst/>
            <a:rect l="l" t="t" r="r" b="b"/>
            <a:pathLst>
              <a:path w="1971738" h="2121965">
                <a:moveTo>
                  <a:pt x="0" y="0"/>
                </a:moveTo>
                <a:lnTo>
                  <a:pt x="1971737" y="0"/>
                </a:lnTo>
                <a:lnTo>
                  <a:pt x="1971737" y="2121965"/>
                </a:lnTo>
                <a:lnTo>
                  <a:pt x="0" y="21219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83260" y="5143500"/>
            <a:ext cx="19937348" cy="6905938"/>
          </a:xfrm>
          <a:custGeom>
            <a:avLst/>
            <a:gdLst/>
            <a:ahLst/>
            <a:cxnLst/>
            <a:rect l="l" t="t" r="r" b="b"/>
            <a:pathLst>
              <a:path w="19937348" h="6905938">
                <a:moveTo>
                  <a:pt x="0" y="0"/>
                </a:moveTo>
                <a:lnTo>
                  <a:pt x="19937348" y="0"/>
                </a:lnTo>
                <a:lnTo>
                  <a:pt x="19937348" y="6905938"/>
                </a:lnTo>
                <a:lnTo>
                  <a:pt x="0" y="69059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897411" y="261707"/>
            <a:ext cx="11924755" cy="2810565"/>
            <a:chOff x="0" y="-123825"/>
            <a:chExt cx="3201525" cy="7545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01525" cy="630748"/>
            </a:xfrm>
            <a:custGeom>
              <a:avLst/>
              <a:gdLst/>
              <a:ahLst/>
              <a:cxnLst/>
              <a:rect l="l" t="t" r="r" b="b"/>
              <a:pathLst>
                <a:path w="3201525" h="630748">
                  <a:moveTo>
                    <a:pt x="0" y="0"/>
                  </a:moveTo>
                  <a:lnTo>
                    <a:pt x="3201525" y="0"/>
                  </a:lnTo>
                  <a:lnTo>
                    <a:pt x="3201525" y="630748"/>
                  </a:lnTo>
                  <a:lnTo>
                    <a:pt x="0" y="630748"/>
                  </a:lnTo>
                  <a:close/>
                </a:path>
              </a:pathLst>
            </a:custGeom>
            <a:solidFill>
              <a:srgbClr val="E031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3201525" cy="754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8820"/>
                </a:lnSpc>
              </a:pPr>
              <a:r>
                <a:rPr lang="en-US" sz="5400" b="1" dirty="0">
                  <a:solidFill>
                    <a:srgbClr val="000000"/>
                  </a:solidFill>
                  <a:latin typeface="Nourd Bold"/>
                  <a:ea typeface="Nourd Bold"/>
                  <a:cs typeface="Nourd Bold"/>
                  <a:sym typeface="Nourd Bold"/>
                </a:rPr>
                <a:t>PROGRAMAÇÃO E</a:t>
              </a:r>
            </a:p>
            <a:p>
              <a:pPr algn="l">
                <a:lnSpc>
                  <a:spcPts val="8820"/>
                </a:lnSpc>
              </a:pPr>
              <a:r>
                <a:rPr lang="en-US" sz="5400" b="1" dirty="0">
                  <a:solidFill>
                    <a:srgbClr val="000000"/>
                  </a:solidFill>
                  <a:latin typeface="Nourd Bold"/>
                  <a:ea typeface="Nourd Bold"/>
                  <a:cs typeface="Nourd Bold"/>
                  <a:sym typeface="Nourd Bold"/>
                </a:rPr>
                <a:t>PRINCIPAIS MECÂNICAS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4162151" y="-1026680"/>
            <a:ext cx="6194297" cy="4110761"/>
          </a:xfrm>
          <a:custGeom>
            <a:avLst/>
            <a:gdLst/>
            <a:ahLst/>
            <a:cxnLst/>
            <a:rect l="l" t="t" r="r" b="b"/>
            <a:pathLst>
              <a:path w="6194297" h="4110761">
                <a:moveTo>
                  <a:pt x="0" y="0"/>
                </a:moveTo>
                <a:lnTo>
                  <a:pt x="6194298" y="0"/>
                </a:lnTo>
                <a:lnTo>
                  <a:pt x="6194298" y="4110760"/>
                </a:lnTo>
                <a:lnTo>
                  <a:pt x="0" y="4110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822166" y="4696286"/>
            <a:ext cx="6874268" cy="4562014"/>
          </a:xfrm>
          <a:custGeom>
            <a:avLst/>
            <a:gdLst/>
            <a:ahLst/>
            <a:cxnLst/>
            <a:rect l="l" t="t" r="r" b="b"/>
            <a:pathLst>
              <a:path w="6874268" h="4562014">
                <a:moveTo>
                  <a:pt x="0" y="0"/>
                </a:moveTo>
                <a:lnTo>
                  <a:pt x="6874268" y="0"/>
                </a:lnTo>
                <a:lnTo>
                  <a:pt x="6874268" y="4562014"/>
                </a:lnTo>
                <a:lnTo>
                  <a:pt x="0" y="45620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890641" y="4593614"/>
            <a:ext cx="1366927" cy="549886"/>
            <a:chOff x="0" y="0"/>
            <a:chExt cx="812800" cy="3269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326972"/>
            </a:xfrm>
            <a:custGeom>
              <a:avLst/>
              <a:gdLst/>
              <a:ahLst/>
              <a:cxnLst/>
              <a:rect l="l" t="t" r="r" b="b"/>
              <a:pathLst>
                <a:path w="812800" h="326972">
                  <a:moveTo>
                    <a:pt x="609600" y="0"/>
                  </a:moveTo>
                  <a:lnTo>
                    <a:pt x="0" y="0"/>
                  </a:lnTo>
                  <a:lnTo>
                    <a:pt x="0" y="326972"/>
                  </a:lnTo>
                  <a:lnTo>
                    <a:pt x="609600" y="326972"/>
                  </a:lnTo>
                  <a:lnTo>
                    <a:pt x="812800" y="163486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E0312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98500" cy="365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890641" y="5753633"/>
            <a:ext cx="1366927" cy="549886"/>
            <a:chOff x="0" y="0"/>
            <a:chExt cx="812800" cy="3269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326972"/>
            </a:xfrm>
            <a:custGeom>
              <a:avLst/>
              <a:gdLst/>
              <a:ahLst/>
              <a:cxnLst/>
              <a:rect l="l" t="t" r="r" b="b"/>
              <a:pathLst>
                <a:path w="812800" h="326972">
                  <a:moveTo>
                    <a:pt x="609600" y="0"/>
                  </a:moveTo>
                  <a:lnTo>
                    <a:pt x="0" y="0"/>
                  </a:lnTo>
                  <a:lnTo>
                    <a:pt x="0" y="326972"/>
                  </a:lnTo>
                  <a:lnTo>
                    <a:pt x="609600" y="326972"/>
                  </a:lnTo>
                  <a:lnTo>
                    <a:pt x="812800" y="163486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E0312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98500" cy="365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557308" y="4089540"/>
            <a:ext cx="1913313" cy="2059089"/>
          </a:xfrm>
          <a:custGeom>
            <a:avLst/>
            <a:gdLst/>
            <a:ahLst/>
            <a:cxnLst/>
            <a:rect l="l" t="t" r="r" b="b"/>
            <a:pathLst>
              <a:path w="1913313" h="2059089">
                <a:moveTo>
                  <a:pt x="0" y="0"/>
                </a:moveTo>
                <a:lnTo>
                  <a:pt x="1913312" y="0"/>
                </a:lnTo>
                <a:lnTo>
                  <a:pt x="1913312" y="2059089"/>
                </a:lnTo>
                <a:lnTo>
                  <a:pt x="0" y="20590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8347" y="7477215"/>
            <a:ext cx="2035011" cy="2035011"/>
          </a:xfrm>
          <a:custGeom>
            <a:avLst/>
            <a:gdLst/>
            <a:ahLst/>
            <a:cxnLst/>
            <a:rect l="l" t="t" r="r" b="b"/>
            <a:pathLst>
              <a:path w="2035011" h="2035011">
                <a:moveTo>
                  <a:pt x="0" y="0"/>
                </a:moveTo>
                <a:lnTo>
                  <a:pt x="2035011" y="0"/>
                </a:lnTo>
                <a:lnTo>
                  <a:pt x="2035011" y="2035012"/>
                </a:lnTo>
                <a:lnTo>
                  <a:pt x="0" y="20350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484086" y="4517414"/>
            <a:ext cx="5420838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spc="303">
                <a:solidFill>
                  <a:srgbClr val="000000"/>
                </a:solidFill>
                <a:latin typeface="Nourd"/>
                <a:ea typeface="Nourd"/>
                <a:cs typeface="Nourd"/>
                <a:sym typeface="Nourd"/>
              </a:rPr>
              <a:t>MULTIPLAYER LOCAL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84086" y="5677433"/>
            <a:ext cx="5420838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spc="303">
                <a:solidFill>
                  <a:srgbClr val="000000"/>
                </a:solidFill>
                <a:latin typeface="Nourd"/>
                <a:ea typeface="Nourd"/>
                <a:cs typeface="Nourd"/>
                <a:sym typeface="Nourd"/>
              </a:rPr>
              <a:t>BOSS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3681568" y="4534456"/>
            <a:ext cx="3974968" cy="5308913"/>
            <a:chOff x="0" y="0"/>
            <a:chExt cx="1159940" cy="154920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59940" cy="1549201"/>
            </a:xfrm>
            <a:custGeom>
              <a:avLst/>
              <a:gdLst/>
              <a:ahLst/>
              <a:cxnLst/>
              <a:rect l="l" t="t" r="r" b="b"/>
              <a:pathLst>
                <a:path w="1159940" h="1549201">
                  <a:moveTo>
                    <a:pt x="0" y="0"/>
                  </a:moveTo>
                  <a:lnTo>
                    <a:pt x="1159940" y="0"/>
                  </a:lnTo>
                  <a:lnTo>
                    <a:pt x="1159940" y="1549201"/>
                  </a:lnTo>
                  <a:lnTo>
                    <a:pt x="0" y="154920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159940" cy="1587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4" name="Picture 2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6710" t="2360" r="3492"/>
          <a:stretch>
            <a:fillRect/>
          </a:stretch>
        </p:blipFill>
        <p:spPr>
          <a:xfrm>
            <a:off x="13862010" y="4738903"/>
            <a:ext cx="3615039" cy="4913445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4252792" y="6410834"/>
            <a:ext cx="1503385" cy="39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6"/>
              </a:lnSpc>
              <a:spcBef>
                <a:spcPct val="0"/>
              </a:spcBef>
            </a:pPr>
            <a:r>
              <a:rPr lang="en-US" sz="2319" spc="185" dirty="0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PLAYER 1</a:t>
            </a:r>
            <a:r>
              <a:rPr lang="en-US" sz="2319" spc="185" dirty="0">
                <a:solidFill>
                  <a:srgbClr val="00000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   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756178" y="6374727"/>
            <a:ext cx="1503385" cy="37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6"/>
              </a:lnSpc>
              <a:spcBef>
                <a:spcPct val="0"/>
              </a:spcBef>
            </a:pPr>
            <a:r>
              <a:rPr lang="en-US" sz="2319" spc="185" dirty="0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PLAYER 2  </a:t>
            </a:r>
            <a:r>
              <a:rPr lang="en-US" sz="2319" spc="185" dirty="0">
                <a:solidFill>
                  <a:srgbClr val="00000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7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V="1">
            <a:off x="-1363235" y="6145825"/>
            <a:ext cx="19937348" cy="6905938"/>
          </a:xfrm>
          <a:custGeom>
            <a:avLst/>
            <a:gdLst/>
            <a:ahLst/>
            <a:cxnLst/>
            <a:rect l="l" t="t" r="r" b="b"/>
            <a:pathLst>
              <a:path w="19937348" h="6905938">
                <a:moveTo>
                  <a:pt x="0" y="6905938"/>
                </a:moveTo>
                <a:lnTo>
                  <a:pt x="19937348" y="6905938"/>
                </a:lnTo>
                <a:lnTo>
                  <a:pt x="19937348" y="0"/>
                </a:lnTo>
                <a:lnTo>
                  <a:pt x="0" y="0"/>
                </a:lnTo>
                <a:lnTo>
                  <a:pt x="0" y="690593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72971" y="-2218274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0" y="0"/>
                </a:moveTo>
                <a:lnTo>
                  <a:pt x="14944369" y="0"/>
                </a:lnTo>
                <a:lnTo>
                  <a:pt x="14944369" y="5061914"/>
                </a:lnTo>
                <a:lnTo>
                  <a:pt x="0" y="5061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74987" y="3057385"/>
            <a:ext cx="913057" cy="91305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0312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477947" y="6527146"/>
            <a:ext cx="4442272" cy="2498778"/>
          </a:xfrm>
          <a:custGeom>
            <a:avLst/>
            <a:gdLst/>
            <a:ahLst/>
            <a:cxnLst/>
            <a:rect l="l" t="t" r="r" b="b"/>
            <a:pathLst>
              <a:path w="4442272" h="2498778">
                <a:moveTo>
                  <a:pt x="0" y="0"/>
                </a:moveTo>
                <a:lnTo>
                  <a:pt x="4442272" y="0"/>
                </a:lnTo>
                <a:lnTo>
                  <a:pt x="4442272" y="2498778"/>
                </a:lnTo>
                <a:lnTo>
                  <a:pt x="0" y="24987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15918" y="6542748"/>
            <a:ext cx="4362030" cy="2483176"/>
          </a:xfrm>
          <a:custGeom>
            <a:avLst/>
            <a:gdLst/>
            <a:ahLst/>
            <a:cxnLst/>
            <a:rect l="l" t="t" r="r" b="b"/>
            <a:pathLst>
              <a:path w="4362030" h="2483176">
                <a:moveTo>
                  <a:pt x="0" y="0"/>
                </a:moveTo>
                <a:lnTo>
                  <a:pt x="4362029" y="0"/>
                </a:lnTo>
                <a:lnTo>
                  <a:pt x="4362029" y="2483176"/>
                </a:lnTo>
                <a:lnTo>
                  <a:pt x="0" y="24831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01" r="-60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73646" y="6527146"/>
            <a:ext cx="4442272" cy="2498778"/>
          </a:xfrm>
          <a:custGeom>
            <a:avLst/>
            <a:gdLst/>
            <a:ahLst/>
            <a:cxnLst/>
            <a:rect l="l" t="t" r="r" b="b"/>
            <a:pathLst>
              <a:path w="4442272" h="2498778">
                <a:moveTo>
                  <a:pt x="0" y="0"/>
                </a:moveTo>
                <a:lnTo>
                  <a:pt x="4442272" y="0"/>
                </a:lnTo>
                <a:lnTo>
                  <a:pt x="4442272" y="2498778"/>
                </a:lnTo>
                <a:lnTo>
                  <a:pt x="0" y="24987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67781" y="6523630"/>
            <a:ext cx="4305865" cy="2502295"/>
          </a:xfrm>
          <a:custGeom>
            <a:avLst/>
            <a:gdLst/>
            <a:ahLst/>
            <a:cxnLst/>
            <a:rect l="l" t="t" r="r" b="b"/>
            <a:pathLst>
              <a:path w="4305865" h="2502295">
                <a:moveTo>
                  <a:pt x="0" y="0"/>
                </a:moveTo>
                <a:lnTo>
                  <a:pt x="4305865" y="0"/>
                </a:lnTo>
                <a:lnTo>
                  <a:pt x="4305865" y="2502294"/>
                </a:lnTo>
                <a:lnTo>
                  <a:pt x="0" y="2502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31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578811" y="793809"/>
            <a:ext cx="9382312" cy="5277551"/>
          </a:xfrm>
          <a:custGeom>
            <a:avLst/>
            <a:gdLst/>
            <a:ahLst/>
            <a:cxnLst/>
            <a:rect l="l" t="t" r="r" b="b"/>
            <a:pathLst>
              <a:path w="9382312" h="5277551">
                <a:moveTo>
                  <a:pt x="0" y="0"/>
                </a:moveTo>
                <a:lnTo>
                  <a:pt x="9382313" y="0"/>
                </a:lnTo>
                <a:lnTo>
                  <a:pt x="9382313" y="5277551"/>
                </a:lnTo>
                <a:lnTo>
                  <a:pt x="0" y="52775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66700" y="3105010"/>
            <a:ext cx="7746504" cy="1037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7"/>
              </a:lnSpc>
            </a:pPr>
            <a:r>
              <a:rPr lang="en-US" sz="7176" b="1" spc="-193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CENÁRIOS</a:t>
            </a:r>
          </a:p>
        </p:txBody>
      </p:sp>
      <p:sp>
        <p:nvSpPr>
          <p:cNvPr id="14" name="Freeform 14"/>
          <p:cNvSpPr/>
          <p:nvPr/>
        </p:nvSpPr>
        <p:spPr>
          <a:xfrm>
            <a:off x="367781" y="229464"/>
            <a:ext cx="1357600" cy="1323660"/>
          </a:xfrm>
          <a:custGeom>
            <a:avLst/>
            <a:gdLst/>
            <a:ahLst/>
            <a:cxnLst/>
            <a:rect l="l" t="t" r="r" b="b"/>
            <a:pathLst>
              <a:path w="1357600" h="1323660">
                <a:moveTo>
                  <a:pt x="0" y="0"/>
                </a:moveTo>
                <a:lnTo>
                  <a:pt x="1357600" y="0"/>
                </a:lnTo>
                <a:lnTo>
                  <a:pt x="1357600" y="1323660"/>
                </a:lnTo>
                <a:lnTo>
                  <a:pt x="0" y="13236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3097149" y="6886286"/>
            <a:ext cx="6194297" cy="4110761"/>
          </a:xfrm>
          <a:custGeom>
            <a:avLst/>
            <a:gdLst/>
            <a:ahLst/>
            <a:cxnLst/>
            <a:rect l="l" t="t" r="r" b="b"/>
            <a:pathLst>
              <a:path w="6194297" h="4110761">
                <a:moveTo>
                  <a:pt x="0" y="0"/>
                </a:moveTo>
                <a:lnTo>
                  <a:pt x="6194298" y="0"/>
                </a:lnTo>
                <a:lnTo>
                  <a:pt x="6194298" y="4110761"/>
                </a:lnTo>
                <a:lnTo>
                  <a:pt x="0" y="4110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91165" y="1028700"/>
            <a:ext cx="837373" cy="83737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35698" y="-991916"/>
            <a:ext cx="6194297" cy="4110761"/>
          </a:xfrm>
          <a:custGeom>
            <a:avLst/>
            <a:gdLst/>
            <a:ahLst/>
            <a:cxnLst/>
            <a:rect l="l" t="t" r="r" b="b"/>
            <a:pathLst>
              <a:path w="6194297" h="4110761">
                <a:moveTo>
                  <a:pt x="0" y="0"/>
                </a:moveTo>
                <a:lnTo>
                  <a:pt x="6194297" y="0"/>
                </a:lnTo>
                <a:lnTo>
                  <a:pt x="6194297" y="4110760"/>
                </a:lnTo>
                <a:lnTo>
                  <a:pt x="0" y="4110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085288" y="515230"/>
            <a:ext cx="6062804" cy="1864312"/>
          </a:xfrm>
          <a:custGeom>
            <a:avLst/>
            <a:gdLst/>
            <a:ahLst/>
            <a:cxnLst/>
            <a:rect l="l" t="t" r="r" b="b"/>
            <a:pathLst>
              <a:path w="6062804" h="1864312">
                <a:moveTo>
                  <a:pt x="0" y="0"/>
                </a:moveTo>
                <a:lnTo>
                  <a:pt x="6062803" y="0"/>
                </a:lnTo>
                <a:lnTo>
                  <a:pt x="6062803" y="1864312"/>
                </a:lnTo>
                <a:lnTo>
                  <a:pt x="0" y="1864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2653" y="6682003"/>
            <a:ext cx="2421210" cy="3356964"/>
          </a:xfrm>
          <a:custGeom>
            <a:avLst/>
            <a:gdLst/>
            <a:ahLst/>
            <a:cxnLst/>
            <a:rect l="l" t="t" r="r" b="b"/>
            <a:pathLst>
              <a:path w="2421210" h="3356964">
                <a:moveTo>
                  <a:pt x="0" y="0"/>
                </a:moveTo>
                <a:lnTo>
                  <a:pt x="2421210" y="0"/>
                </a:lnTo>
                <a:lnTo>
                  <a:pt x="2421210" y="3356964"/>
                </a:lnTo>
                <a:lnTo>
                  <a:pt x="0" y="3356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52041" y="6243853"/>
            <a:ext cx="5279263" cy="3814868"/>
          </a:xfrm>
          <a:custGeom>
            <a:avLst/>
            <a:gdLst/>
            <a:ahLst/>
            <a:cxnLst/>
            <a:rect l="l" t="t" r="r" b="b"/>
            <a:pathLst>
              <a:path w="5279263" h="3814868">
                <a:moveTo>
                  <a:pt x="0" y="0"/>
                </a:moveTo>
                <a:lnTo>
                  <a:pt x="5279263" y="0"/>
                </a:lnTo>
                <a:lnTo>
                  <a:pt x="5279263" y="3814868"/>
                </a:lnTo>
                <a:lnTo>
                  <a:pt x="0" y="38148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39" r="-423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388163" y="3086910"/>
            <a:ext cx="4784077" cy="4113180"/>
          </a:xfrm>
          <a:custGeom>
            <a:avLst/>
            <a:gdLst/>
            <a:ahLst/>
            <a:cxnLst/>
            <a:rect l="l" t="t" r="r" b="b"/>
            <a:pathLst>
              <a:path w="4784077" h="4113180">
                <a:moveTo>
                  <a:pt x="0" y="0"/>
                </a:moveTo>
                <a:lnTo>
                  <a:pt x="4784077" y="0"/>
                </a:lnTo>
                <a:lnTo>
                  <a:pt x="4784077" y="4113180"/>
                </a:lnTo>
                <a:lnTo>
                  <a:pt x="0" y="4113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155" b="-8155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846851" y="6243853"/>
            <a:ext cx="2746705" cy="3814868"/>
          </a:xfrm>
          <a:custGeom>
            <a:avLst/>
            <a:gdLst/>
            <a:ahLst/>
            <a:cxnLst/>
            <a:rect l="l" t="t" r="r" b="b"/>
            <a:pathLst>
              <a:path w="2746705" h="3814868">
                <a:moveTo>
                  <a:pt x="0" y="0"/>
                </a:moveTo>
                <a:lnTo>
                  <a:pt x="2746705" y="0"/>
                </a:lnTo>
                <a:lnTo>
                  <a:pt x="2746705" y="3814868"/>
                </a:lnTo>
                <a:lnTo>
                  <a:pt x="0" y="38148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1390933">
            <a:off x="8025742" y="3056966"/>
            <a:ext cx="1995993" cy="199599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0312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490122" y="8459064"/>
            <a:ext cx="1639458" cy="1598472"/>
          </a:xfrm>
          <a:custGeom>
            <a:avLst/>
            <a:gdLst/>
            <a:ahLst/>
            <a:cxnLst/>
            <a:rect l="l" t="t" r="r" b="b"/>
            <a:pathLst>
              <a:path w="1639458" h="1598472">
                <a:moveTo>
                  <a:pt x="0" y="0"/>
                </a:moveTo>
                <a:lnTo>
                  <a:pt x="1639458" y="0"/>
                </a:lnTo>
                <a:lnTo>
                  <a:pt x="1639458" y="1598472"/>
                </a:lnTo>
                <a:lnTo>
                  <a:pt x="0" y="1598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55217" y="2302736"/>
            <a:ext cx="6975427" cy="3941116"/>
          </a:xfrm>
          <a:custGeom>
            <a:avLst/>
            <a:gdLst/>
            <a:ahLst/>
            <a:cxnLst/>
            <a:rect l="l" t="t" r="r" b="b"/>
            <a:pathLst>
              <a:path w="6975427" h="3941116">
                <a:moveTo>
                  <a:pt x="0" y="0"/>
                </a:moveTo>
                <a:lnTo>
                  <a:pt x="6975427" y="0"/>
                </a:lnTo>
                <a:lnTo>
                  <a:pt x="6975427" y="3941117"/>
                </a:lnTo>
                <a:lnTo>
                  <a:pt x="0" y="39411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919352" y="918811"/>
            <a:ext cx="7104387" cy="947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1"/>
              </a:lnSpc>
            </a:pPr>
            <a:r>
              <a:rPr lang="en-US" sz="6581" b="1" spc="-177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HUD/BOTÕES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71324" y="2875149"/>
            <a:ext cx="3817755" cy="78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7"/>
              </a:lnSpc>
            </a:pPr>
            <a:r>
              <a:rPr lang="en-US" sz="4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INSPIRAÇÕES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V="1">
            <a:off x="-1363235" y="6145825"/>
            <a:ext cx="19937348" cy="6905938"/>
          </a:xfrm>
          <a:custGeom>
            <a:avLst/>
            <a:gdLst/>
            <a:ahLst/>
            <a:cxnLst/>
            <a:rect l="l" t="t" r="r" b="b"/>
            <a:pathLst>
              <a:path w="19937348" h="6905938">
                <a:moveTo>
                  <a:pt x="0" y="6905938"/>
                </a:moveTo>
                <a:lnTo>
                  <a:pt x="19937348" y="6905938"/>
                </a:lnTo>
                <a:lnTo>
                  <a:pt x="19937348" y="0"/>
                </a:lnTo>
                <a:lnTo>
                  <a:pt x="0" y="0"/>
                </a:lnTo>
                <a:lnTo>
                  <a:pt x="0" y="690593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72971" y="-2218274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0" y="0"/>
                </a:moveTo>
                <a:lnTo>
                  <a:pt x="14944369" y="0"/>
                </a:lnTo>
                <a:lnTo>
                  <a:pt x="14944369" y="5061914"/>
                </a:lnTo>
                <a:lnTo>
                  <a:pt x="0" y="5061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17350" y="763696"/>
            <a:ext cx="837373" cy="8373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0312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54510" y="1869981"/>
            <a:ext cx="7120118" cy="4005066"/>
          </a:xfrm>
          <a:custGeom>
            <a:avLst/>
            <a:gdLst/>
            <a:ahLst/>
            <a:cxnLst/>
            <a:rect l="l" t="t" r="r" b="b"/>
            <a:pathLst>
              <a:path w="7415232" h="4171068">
                <a:moveTo>
                  <a:pt x="0" y="0"/>
                </a:moveTo>
                <a:lnTo>
                  <a:pt x="7415232" y="0"/>
                </a:lnTo>
                <a:lnTo>
                  <a:pt x="7415232" y="4171068"/>
                </a:lnTo>
                <a:lnTo>
                  <a:pt x="0" y="41710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14235" y="1869981"/>
            <a:ext cx="7120118" cy="4005066"/>
          </a:xfrm>
          <a:custGeom>
            <a:avLst/>
            <a:gdLst/>
            <a:ahLst/>
            <a:cxnLst/>
            <a:rect l="l" t="t" r="r" b="b"/>
            <a:pathLst>
              <a:path w="7415232" h="4171068">
                <a:moveTo>
                  <a:pt x="0" y="0"/>
                </a:moveTo>
                <a:lnTo>
                  <a:pt x="7415232" y="0"/>
                </a:lnTo>
                <a:lnTo>
                  <a:pt x="7415232" y="4171068"/>
                </a:lnTo>
                <a:lnTo>
                  <a:pt x="0" y="41710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364759" y="6102610"/>
            <a:ext cx="6806792" cy="3828821"/>
          </a:xfrm>
          <a:custGeom>
            <a:avLst/>
            <a:gdLst/>
            <a:ahLst/>
            <a:cxnLst/>
            <a:rect l="l" t="t" r="r" b="b"/>
            <a:pathLst>
              <a:path w="7088919" h="3987517">
                <a:moveTo>
                  <a:pt x="0" y="0"/>
                </a:moveTo>
                <a:lnTo>
                  <a:pt x="7088919" y="0"/>
                </a:lnTo>
                <a:lnTo>
                  <a:pt x="7088919" y="3987517"/>
                </a:lnTo>
                <a:lnTo>
                  <a:pt x="0" y="39875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256564" y="8239482"/>
            <a:ext cx="1689607" cy="1647367"/>
          </a:xfrm>
          <a:custGeom>
            <a:avLst/>
            <a:gdLst/>
            <a:ahLst/>
            <a:cxnLst/>
            <a:rect l="l" t="t" r="r" b="b"/>
            <a:pathLst>
              <a:path w="1689607" h="1647367">
                <a:moveTo>
                  <a:pt x="0" y="0"/>
                </a:moveTo>
                <a:lnTo>
                  <a:pt x="1689608" y="0"/>
                </a:lnTo>
                <a:lnTo>
                  <a:pt x="1689608" y="1647367"/>
                </a:lnTo>
                <a:lnTo>
                  <a:pt x="0" y="16473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77043" y="7931491"/>
            <a:ext cx="1955358" cy="1955358"/>
          </a:xfrm>
          <a:custGeom>
            <a:avLst/>
            <a:gdLst/>
            <a:ahLst/>
            <a:cxnLst/>
            <a:rect l="l" t="t" r="r" b="b"/>
            <a:pathLst>
              <a:path w="1955358" h="1955358">
                <a:moveTo>
                  <a:pt x="0" y="0"/>
                </a:moveTo>
                <a:lnTo>
                  <a:pt x="1955358" y="0"/>
                </a:lnTo>
                <a:lnTo>
                  <a:pt x="1955358" y="1955358"/>
                </a:lnTo>
                <a:lnTo>
                  <a:pt x="0" y="19553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039613" y="811321"/>
            <a:ext cx="7104387" cy="947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1"/>
              </a:lnSpc>
            </a:pPr>
            <a:r>
              <a:rPr lang="en-US" sz="6581" b="1" spc="-177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CUTSCENES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E043D0D-0628-B7E3-E1D9-CA44DEFE55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156" y="5934758"/>
            <a:ext cx="7753464" cy="400506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V="1">
            <a:off x="-1363235" y="6145825"/>
            <a:ext cx="19937348" cy="6905938"/>
          </a:xfrm>
          <a:custGeom>
            <a:avLst/>
            <a:gdLst/>
            <a:ahLst/>
            <a:cxnLst/>
            <a:rect l="l" t="t" r="r" b="b"/>
            <a:pathLst>
              <a:path w="19937348" h="6905938">
                <a:moveTo>
                  <a:pt x="0" y="6905938"/>
                </a:moveTo>
                <a:lnTo>
                  <a:pt x="19937348" y="6905938"/>
                </a:lnTo>
                <a:lnTo>
                  <a:pt x="19937348" y="0"/>
                </a:lnTo>
                <a:lnTo>
                  <a:pt x="0" y="0"/>
                </a:lnTo>
                <a:lnTo>
                  <a:pt x="0" y="690593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72971" y="-2218274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0" y="0"/>
                </a:moveTo>
                <a:lnTo>
                  <a:pt x="14944369" y="0"/>
                </a:lnTo>
                <a:lnTo>
                  <a:pt x="14944369" y="5061914"/>
                </a:lnTo>
                <a:lnTo>
                  <a:pt x="0" y="5061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17350" y="763696"/>
            <a:ext cx="837373" cy="8373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0312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256564" y="8239482"/>
            <a:ext cx="1689607" cy="1647367"/>
          </a:xfrm>
          <a:custGeom>
            <a:avLst/>
            <a:gdLst/>
            <a:ahLst/>
            <a:cxnLst/>
            <a:rect l="l" t="t" r="r" b="b"/>
            <a:pathLst>
              <a:path w="1689607" h="1647367">
                <a:moveTo>
                  <a:pt x="0" y="0"/>
                </a:moveTo>
                <a:lnTo>
                  <a:pt x="1689608" y="0"/>
                </a:lnTo>
                <a:lnTo>
                  <a:pt x="1689608" y="1647367"/>
                </a:lnTo>
                <a:lnTo>
                  <a:pt x="0" y="1647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77043" y="7931491"/>
            <a:ext cx="1955358" cy="1955358"/>
          </a:xfrm>
          <a:custGeom>
            <a:avLst/>
            <a:gdLst/>
            <a:ahLst/>
            <a:cxnLst/>
            <a:rect l="l" t="t" r="r" b="b"/>
            <a:pathLst>
              <a:path w="1955358" h="1955358">
                <a:moveTo>
                  <a:pt x="0" y="0"/>
                </a:moveTo>
                <a:lnTo>
                  <a:pt x="1955358" y="0"/>
                </a:lnTo>
                <a:lnTo>
                  <a:pt x="1955358" y="1955358"/>
                </a:lnTo>
                <a:lnTo>
                  <a:pt x="0" y="19553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7350" y="2058542"/>
            <a:ext cx="7329956" cy="4123100"/>
          </a:xfrm>
          <a:custGeom>
            <a:avLst/>
            <a:gdLst/>
            <a:ahLst/>
            <a:cxnLst/>
            <a:rect l="l" t="t" r="r" b="b"/>
            <a:pathLst>
              <a:path w="8320556" h="4680313">
                <a:moveTo>
                  <a:pt x="0" y="0"/>
                </a:moveTo>
                <a:lnTo>
                  <a:pt x="8320556" y="0"/>
                </a:lnTo>
                <a:lnTo>
                  <a:pt x="8320556" y="4680313"/>
                </a:lnTo>
                <a:lnTo>
                  <a:pt x="0" y="46803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653161" y="6334199"/>
            <a:ext cx="6981677" cy="3927193"/>
          </a:xfrm>
          <a:custGeom>
            <a:avLst/>
            <a:gdLst/>
            <a:ahLst/>
            <a:cxnLst/>
            <a:rect l="l" t="t" r="r" b="b"/>
            <a:pathLst>
              <a:path w="8174742" h="4598292">
                <a:moveTo>
                  <a:pt x="0" y="0"/>
                </a:moveTo>
                <a:lnTo>
                  <a:pt x="8174742" y="0"/>
                </a:lnTo>
                <a:lnTo>
                  <a:pt x="8174742" y="4598292"/>
                </a:lnTo>
                <a:lnTo>
                  <a:pt x="0" y="45982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39613" y="811321"/>
            <a:ext cx="7104387" cy="947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1"/>
              </a:lnSpc>
            </a:pPr>
            <a:r>
              <a:rPr lang="en-US" sz="6581" b="1" spc="-177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CUTSCENES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C0581B6-5C31-4A9C-5092-CE6819737A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770" y="1257300"/>
            <a:ext cx="3072220" cy="68271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EED1182-BFE4-08DE-9C6D-F5B25AE679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949" y="868368"/>
            <a:ext cx="299523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V="1">
            <a:off x="-1363235" y="6145825"/>
            <a:ext cx="19937348" cy="6905938"/>
          </a:xfrm>
          <a:custGeom>
            <a:avLst/>
            <a:gdLst/>
            <a:ahLst/>
            <a:cxnLst/>
            <a:rect l="l" t="t" r="r" b="b"/>
            <a:pathLst>
              <a:path w="19937348" h="6905938">
                <a:moveTo>
                  <a:pt x="0" y="6905938"/>
                </a:moveTo>
                <a:lnTo>
                  <a:pt x="19937348" y="6905938"/>
                </a:lnTo>
                <a:lnTo>
                  <a:pt x="19937348" y="0"/>
                </a:lnTo>
                <a:lnTo>
                  <a:pt x="0" y="0"/>
                </a:lnTo>
                <a:lnTo>
                  <a:pt x="0" y="690593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72971" y="-2218274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0" y="0"/>
                </a:moveTo>
                <a:lnTo>
                  <a:pt x="14944369" y="0"/>
                </a:lnTo>
                <a:lnTo>
                  <a:pt x="14944369" y="5061914"/>
                </a:lnTo>
                <a:lnTo>
                  <a:pt x="0" y="5061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17350" y="763696"/>
            <a:ext cx="690603" cy="69060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0312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256564" y="8239482"/>
            <a:ext cx="1689607" cy="1647367"/>
          </a:xfrm>
          <a:custGeom>
            <a:avLst/>
            <a:gdLst/>
            <a:ahLst/>
            <a:cxnLst/>
            <a:rect l="l" t="t" r="r" b="b"/>
            <a:pathLst>
              <a:path w="1689607" h="1647367">
                <a:moveTo>
                  <a:pt x="0" y="0"/>
                </a:moveTo>
                <a:lnTo>
                  <a:pt x="1689608" y="0"/>
                </a:lnTo>
                <a:lnTo>
                  <a:pt x="1689608" y="1647367"/>
                </a:lnTo>
                <a:lnTo>
                  <a:pt x="0" y="1647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77043" y="7931491"/>
            <a:ext cx="1955358" cy="1955358"/>
          </a:xfrm>
          <a:custGeom>
            <a:avLst/>
            <a:gdLst/>
            <a:ahLst/>
            <a:cxnLst/>
            <a:rect l="l" t="t" r="r" b="b"/>
            <a:pathLst>
              <a:path w="1955358" h="1955358">
                <a:moveTo>
                  <a:pt x="0" y="0"/>
                </a:moveTo>
                <a:lnTo>
                  <a:pt x="1955358" y="0"/>
                </a:lnTo>
                <a:lnTo>
                  <a:pt x="1955358" y="1955358"/>
                </a:lnTo>
                <a:lnTo>
                  <a:pt x="0" y="19553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514533" y="1965021"/>
            <a:ext cx="4139969" cy="6356958"/>
          </a:xfrm>
          <a:custGeom>
            <a:avLst/>
            <a:gdLst/>
            <a:ahLst/>
            <a:cxnLst/>
            <a:rect l="l" t="t" r="r" b="b"/>
            <a:pathLst>
              <a:path w="4139969" h="6356958">
                <a:moveTo>
                  <a:pt x="0" y="0"/>
                </a:moveTo>
                <a:lnTo>
                  <a:pt x="4139969" y="0"/>
                </a:lnTo>
                <a:lnTo>
                  <a:pt x="413996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913933" y="1965021"/>
            <a:ext cx="4283001" cy="6356958"/>
          </a:xfrm>
          <a:custGeom>
            <a:avLst/>
            <a:gdLst/>
            <a:ahLst/>
            <a:cxnLst/>
            <a:rect l="l" t="t" r="r" b="b"/>
            <a:pathLst>
              <a:path w="4283001" h="6356958">
                <a:moveTo>
                  <a:pt x="0" y="0"/>
                </a:moveTo>
                <a:lnTo>
                  <a:pt x="4283000" y="0"/>
                </a:lnTo>
                <a:lnTo>
                  <a:pt x="428300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968827" y="1965021"/>
            <a:ext cx="4259162" cy="6356958"/>
          </a:xfrm>
          <a:custGeom>
            <a:avLst/>
            <a:gdLst/>
            <a:ahLst/>
            <a:cxnLst/>
            <a:rect l="l" t="t" r="r" b="b"/>
            <a:pathLst>
              <a:path w="4259162" h="6356958">
                <a:moveTo>
                  <a:pt x="0" y="0"/>
                </a:moveTo>
                <a:lnTo>
                  <a:pt x="4259162" y="0"/>
                </a:lnTo>
                <a:lnTo>
                  <a:pt x="425916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42909" y="811321"/>
            <a:ext cx="9006869" cy="772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9"/>
              </a:lnSpc>
            </a:pPr>
            <a:r>
              <a:rPr lang="en-US" sz="5428" b="1" spc="-146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CUTSCENES-INSPIREÇÕES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55141" y="1327597"/>
            <a:ext cx="6726537" cy="436572"/>
            <a:chOff x="0" y="0"/>
            <a:chExt cx="1771598" cy="1149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71598" cy="114982"/>
            </a:xfrm>
            <a:custGeom>
              <a:avLst/>
              <a:gdLst/>
              <a:ahLst/>
              <a:cxnLst/>
              <a:rect l="l" t="t" r="r" b="b"/>
              <a:pathLst>
                <a:path w="1771598" h="114982">
                  <a:moveTo>
                    <a:pt x="0" y="0"/>
                  </a:moveTo>
                  <a:lnTo>
                    <a:pt x="1771598" y="0"/>
                  </a:lnTo>
                  <a:lnTo>
                    <a:pt x="1771598" y="114982"/>
                  </a:lnTo>
                  <a:lnTo>
                    <a:pt x="0" y="114982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71598" cy="153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067812" y="4957613"/>
            <a:ext cx="7844235" cy="8204626"/>
          </a:xfrm>
          <a:custGeom>
            <a:avLst/>
            <a:gdLst/>
            <a:ahLst/>
            <a:cxnLst/>
            <a:rect l="l" t="t" r="r" b="b"/>
            <a:pathLst>
              <a:path w="7844235" h="8204626">
                <a:moveTo>
                  <a:pt x="0" y="0"/>
                </a:moveTo>
                <a:lnTo>
                  <a:pt x="7844236" y="0"/>
                </a:lnTo>
                <a:lnTo>
                  <a:pt x="7844236" y="8204626"/>
                </a:lnTo>
                <a:lnTo>
                  <a:pt x="0" y="8204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34253" y="1327597"/>
            <a:ext cx="837373" cy="8373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5681226" y="3725063"/>
            <a:ext cx="10751682" cy="16943911"/>
          </a:xfrm>
          <a:custGeom>
            <a:avLst/>
            <a:gdLst/>
            <a:ahLst/>
            <a:cxnLst/>
            <a:rect l="l" t="t" r="r" b="b"/>
            <a:pathLst>
              <a:path w="10751682" h="16943911">
                <a:moveTo>
                  <a:pt x="0" y="0"/>
                </a:moveTo>
                <a:lnTo>
                  <a:pt x="10751682" y="0"/>
                </a:lnTo>
                <a:lnTo>
                  <a:pt x="10751682" y="16943911"/>
                </a:lnTo>
                <a:lnTo>
                  <a:pt x="0" y="16943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271625" y="3224170"/>
            <a:ext cx="8726441" cy="7062830"/>
            <a:chOff x="0" y="0"/>
            <a:chExt cx="11635254" cy="9417106"/>
          </a:xfrm>
        </p:grpSpPr>
        <p:sp>
          <p:nvSpPr>
            <p:cNvPr id="11" name="Freeform 11"/>
            <p:cNvSpPr/>
            <p:nvPr/>
          </p:nvSpPr>
          <p:spPr>
            <a:xfrm>
              <a:off x="41701" y="5670494"/>
              <a:ext cx="11593553" cy="3746613"/>
            </a:xfrm>
            <a:custGeom>
              <a:avLst/>
              <a:gdLst/>
              <a:ahLst/>
              <a:cxnLst/>
              <a:rect l="l" t="t" r="r" b="b"/>
              <a:pathLst>
                <a:path w="11593553" h="3746613">
                  <a:moveTo>
                    <a:pt x="0" y="0"/>
                  </a:moveTo>
                  <a:lnTo>
                    <a:pt x="11593553" y="0"/>
                  </a:lnTo>
                  <a:lnTo>
                    <a:pt x="11593553" y="3746612"/>
                  </a:lnTo>
                  <a:lnTo>
                    <a:pt x="0" y="3746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2996" r="-42996"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>
              <a:off x="0" y="0"/>
              <a:ext cx="11635254" cy="8192158"/>
              <a:chOff x="0" y="0"/>
              <a:chExt cx="2298322" cy="161820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298322" cy="1618204"/>
              </a:xfrm>
              <a:custGeom>
                <a:avLst/>
                <a:gdLst/>
                <a:ahLst/>
                <a:cxnLst/>
                <a:rect l="l" t="t" r="r" b="b"/>
                <a:pathLst>
                  <a:path w="2298322" h="1618204">
                    <a:moveTo>
                      <a:pt x="0" y="0"/>
                    </a:moveTo>
                    <a:lnTo>
                      <a:pt x="2298322" y="0"/>
                    </a:lnTo>
                    <a:lnTo>
                      <a:pt x="2298322" y="1618204"/>
                    </a:lnTo>
                    <a:lnTo>
                      <a:pt x="0" y="1618204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85725"/>
                <a:ext cx="2298322" cy="1703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6859"/>
                  </a:lnSpc>
                </a:pPr>
                <a:r>
                  <a:rPr lang="en-US" sz="4899" b="1" spc="391">
                    <a:solidFill>
                      <a:srgbClr val="000000"/>
                    </a:solidFill>
                    <a:latin typeface="Krub Bold"/>
                    <a:ea typeface="Krub Bold"/>
                    <a:cs typeface="Krub Bold"/>
                    <a:sym typeface="Krub Bold"/>
                  </a:rPr>
                  <a:t>  -POWER-UPS</a:t>
                </a:r>
              </a:p>
              <a:p>
                <a:pPr algn="l">
                  <a:lnSpc>
                    <a:spcPts val="6859"/>
                  </a:lnSpc>
                </a:pPr>
                <a:endParaRPr lang="en-US" sz="4899" b="1" spc="391">
                  <a:solidFill>
                    <a:srgbClr val="000000"/>
                  </a:solidFill>
                  <a:latin typeface="Krub Bold"/>
                  <a:ea typeface="Krub Bold"/>
                  <a:cs typeface="Krub Bold"/>
                  <a:sym typeface="Krub Bold"/>
                </a:endParaRPr>
              </a:p>
              <a:p>
                <a:pPr algn="l">
                  <a:lnSpc>
                    <a:spcPts val="6859"/>
                  </a:lnSpc>
                </a:pPr>
                <a:r>
                  <a:rPr lang="en-US" sz="4899" b="1" spc="391">
                    <a:solidFill>
                      <a:srgbClr val="000000"/>
                    </a:solidFill>
                    <a:latin typeface="Krub Bold"/>
                    <a:ea typeface="Krub Bold"/>
                    <a:cs typeface="Krub Bold"/>
                    <a:sym typeface="Krub Bold"/>
                  </a:rPr>
                  <a:t>  -GOLPES DIFERENTES </a:t>
                </a:r>
              </a:p>
              <a:p>
                <a:pPr algn="l">
                  <a:lnSpc>
                    <a:spcPts val="6859"/>
                  </a:lnSpc>
                </a:pPr>
                <a:endParaRPr lang="en-US" sz="4899" b="1" spc="391">
                  <a:solidFill>
                    <a:srgbClr val="000000"/>
                  </a:solidFill>
                  <a:latin typeface="Krub Bold"/>
                  <a:ea typeface="Krub Bold"/>
                  <a:cs typeface="Krub Bold"/>
                  <a:sym typeface="Krub Bold"/>
                </a:endParaRPr>
              </a:p>
              <a:p>
                <a:pPr algn="l">
                  <a:lnSpc>
                    <a:spcPts val="6859"/>
                  </a:lnSpc>
                </a:pPr>
                <a:r>
                  <a:rPr lang="en-US" sz="4899" b="1" spc="391">
                    <a:solidFill>
                      <a:srgbClr val="000000"/>
                    </a:solidFill>
                    <a:latin typeface="Krub Bold"/>
                    <a:ea typeface="Krub Bold"/>
                    <a:cs typeface="Krub Bold"/>
                    <a:sym typeface="Krub Bold"/>
                  </a:rPr>
                  <a:t>  -FASES EXTRAS</a:t>
                </a:r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2650753" y="1217708"/>
            <a:ext cx="7104387" cy="187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1"/>
              </a:lnSpc>
            </a:pPr>
            <a:r>
              <a:rPr lang="en-US" sz="6581" b="1" spc="-177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O QUE FALTOU IMPLEMENTAR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348013" y="-1537383"/>
            <a:ext cx="7844235" cy="8204626"/>
          </a:xfrm>
          <a:custGeom>
            <a:avLst/>
            <a:gdLst/>
            <a:ahLst/>
            <a:cxnLst/>
            <a:rect l="l" t="t" r="r" b="b"/>
            <a:pathLst>
              <a:path w="7844235" h="8204626">
                <a:moveTo>
                  <a:pt x="0" y="0"/>
                </a:moveTo>
                <a:lnTo>
                  <a:pt x="7844235" y="0"/>
                </a:lnTo>
                <a:lnTo>
                  <a:pt x="7844235" y="8204626"/>
                </a:lnTo>
                <a:lnTo>
                  <a:pt x="0" y="82046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592662" y="-2578165"/>
            <a:ext cx="19937348" cy="6905938"/>
          </a:xfrm>
          <a:custGeom>
            <a:avLst/>
            <a:gdLst/>
            <a:ahLst/>
            <a:cxnLst/>
            <a:rect l="l" t="t" r="r" b="b"/>
            <a:pathLst>
              <a:path w="19937348" h="6905938">
                <a:moveTo>
                  <a:pt x="0" y="6905938"/>
                </a:moveTo>
                <a:lnTo>
                  <a:pt x="19937348" y="6905938"/>
                </a:lnTo>
                <a:lnTo>
                  <a:pt x="19937348" y="0"/>
                </a:lnTo>
                <a:lnTo>
                  <a:pt x="0" y="0"/>
                </a:lnTo>
                <a:lnTo>
                  <a:pt x="0" y="690593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99150" y="-2218274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0" y="0"/>
                </a:moveTo>
                <a:lnTo>
                  <a:pt x="14944369" y="0"/>
                </a:lnTo>
                <a:lnTo>
                  <a:pt x="14944369" y="5061914"/>
                </a:lnTo>
                <a:lnTo>
                  <a:pt x="0" y="50619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947827" y="6796399"/>
            <a:ext cx="3662847" cy="36628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568064" y="6705343"/>
            <a:ext cx="3575936" cy="357593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3497158" y="5922154"/>
            <a:ext cx="4346812" cy="434681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834586" y="3817637"/>
            <a:ext cx="6618828" cy="2104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3"/>
              </a:lnSpc>
            </a:pPr>
            <a:r>
              <a:rPr lang="en-US" sz="12199" b="1" spc="-329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FIM!</a:t>
            </a:r>
          </a:p>
          <a:p>
            <a:pPr algn="ctr">
              <a:lnSpc>
                <a:spcPts val="3024"/>
              </a:lnSpc>
            </a:pPr>
            <a:r>
              <a:rPr lang="en-US" sz="2700" b="1" spc="-72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OBRIGADO PELA ATENÇÃO 😊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66838" y="-2133603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0" y="0"/>
                </a:moveTo>
                <a:lnTo>
                  <a:pt x="14944369" y="0"/>
                </a:lnTo>
                <a:lnTo>
                  <a:pt x="14944369" y="5061914"/>
                </a:lnTo>
                <a:lnTo>
                  <a:pt x="0" y="5061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687810" y="9202655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14944369" y="0"/>
                </a:moveTo>
                <a:lnTo>
                  <a:pt x="0" y="0"/>
                </a:lnTo>
                <a:lnTo>
                  <a:pt x="0" y="5061914"/>
                </a:lnTo>
                <a:lnTo>
                  <a:pt x="14944369" y="5061914"/>
                </a:lnTo>
                <a:lnTo>
                  <a:pt x="1494436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998046"/>
            <a:ext cx="837373" cy="83737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37CB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35746" y="2305030"/>
            <a:ext cx="623280" cy="6232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0276" y="4319734"/>
            <a:ext cx="6663567" cy="4051211"/>
            <a:chOff x="0" y="0"/>
            <a:chExt cx="1755014" cy="10669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55014" cy="1066986"/>
            </a:xfrm>
            <a:custGeom>
              <a:avLst/>
              <a:gdLst/>
              <a:ahLst/>
              <a:cxnLst/>
              <a:rect l="l" t="t" r="r" b="b"/>
              <a:pathLst>
                <a:path w="1755014" h="1066986">
                  <a:moveTo>
                    <a:pt x="0" y="0"/>
                  </a:moveTo>
                  <a:lnTo>
                    <a:pt x="1755014" y="0"/>
                  </a:lnTo>
                  <a:lnTo>
                    <a:pt x="1755014" y="1066986"/>
                  </a:lnTo>
                  <a:lnTo>
                    <a:pt x="0" y="106698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55014" cy="1105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520667" y="3386145"/>
            <a:ext cx="939352" cy="714933"/>
          </a:xfrm>
          <a:custGeom>
            <a:avLst/>
            <a:gdLst/>
            <a:ahLst/>
            <a:cxnLst/>
            <a:rect l="l" t="t" r="r" b="b"/>
            <a:pathLst>
              <a:path w="939352" h="714933">
                <a:moveTo>
                  <a:pt x="0" y="0"/>
                </a:moveTo>
                <a:lnTo>
                  <a:pt x="939352" y="0"/>
                </a:lnTo>
                <a:lnTo>
                  <a:pt x="939352" y="714934"/>
                </a:lnTo>
                <a:lnTo>
                  <a:pt x="0" y="714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585281" y="2322254"/>
            <a:ext cx="4526792" cy="6048692"/>
          </a:xfrm>
          <a:custGeom>
            <a:avLst/>
            <a:gdLst/>
            <a:ahLst/>
            <a:cxnLst/>
            <a:rect l="l" t="t" r="r" b="b"/>
            <a:pathLst>
              <a:path w="4526792" h="6048692">
                <a:moveTo>
                  <a:pt x="0" y="0"/>
                </a:moveTo>
                <a:lnTo>
                  <a:pt x="4526793" y="0"/>
                </a:lnTo>
                <a:lnTo>
                  <a:pt x="4526793" y="6048691"/>
                </a:lnTo>
                <a:lnTo>
                  <a:pt x="0" y="6048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21" r="-9321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774423" y="1695667"/>
            <a:ext cx="4714912" cy="6895667"/>
          </a:xfrm>
          <a:custGeom>
            <a:avLst/>
            <a:gdLst/>
            <a:ahLst/>
            <a:cxnLst/>
            <a:rect l="l" t="t" r="r" b="b"/>
            <a:pathLst>
              <a:path w="4714912" h="6895667">
                <a:moveTo>
                  <a:pt x="0" y="0"/>
                </a:moveTo>
                <a:lnTo>
                  <a:pt x="4714912" y="0"/>
                </a:lnTo>
                <a:lnTo>
                  <a:pt x="4714912" y="6895666"/>
                </a:lnTo>
                <a:lnTo>
                  <a:pt x="0" y="68956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pic>
        <p:nvPicPr>
          <p:cNvPr id="16" name="Picture 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/>
          <a:stretch>
            <a:fillRect/>
          </a:stretch>
        </p:blipFill>
        <p:spPr>
          <a:xfrm>
            <a:off x="864151" y="4568424"/>
            <a:ext cx="6252384" cy="355383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119291" y="603883"/>
            <a:ext cx="8947547" cy="1184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11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MULTIPLAYER LOCAL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19291" y="2188904"/>
            <a:ext cx="3671909" cy="697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31"/>
              </a:lnSpc>
              <a:spcBef>
                <a:spcPct val="0"/>
              </a:spcBef>
            </a:pPr>
            <a:r>
              <a:rPr lang="en-US" sz="3707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CÂMERA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366664" y="2804273"/>
            <a:ext cx="1618893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319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RESUMO: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38960" y="3671850"/>
            <a:ext cx="4045240" cy="419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051" lvl="1" indent="-277526" algn="l">
              <a:lnSpc>
                <a:spcPts val="3599"/>
              </a:lnSpc>
              <a:buFont typeface="Arial"/>
              <a:buChar char="•"/>
            </a:pPr>
            <a:r>
              <a:rPr lang="en-US" sz="2570" spc="205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CALCULA A POSIÇÃO DOS JOGADORES</a:t>
            </a:r>
          </a:p>
          <a:p>
            <a:pPr algn="l">
              <a:lnSpc>
                <a:spcPts val="1671"/>
              </a:lnSpc>
            </a:pPr>
            <a:endParaRPr lang="en-US" sz="2570" spc="205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  <a:p>
            <a:pPr marL="555051" lvl="1" indent="-277526" algn="l">
              <a:lnSpc>
                <a:spcPts val="3882"/>
              </a:lnSpc>
              <a:buFont typeface="Arial"/>
              <a:buChar char="•"/>
            </a:pPr>
            <a:r>
              <a:rPr lang="en-US" sz="2570" spc="205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SE AMBOS FOREM PARA DIREITA, ACOMPANHA O MAIS A ESQUERDA</a:t>
            </a:r>
          </a:p>
          <a:p>
            <a:pPr algn="l">
              <a:lnSpc>
                <a:spcPts val="1671"/>
              </a:lnSpc>
            </a:pPr>
            <a:endParaRPr lang="en-US" sz="2570" spc="205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  <a:p>
            <a:pPr marL="555051" lvl="1" indent="-277526" algn="l">
              <a:lnSpc>
                <a:spcPts val="3882"/>
              </a:lnSpc>
              <a:buFont typeface="Arial"/>
              <a:buChar char="•"/>
            </a:pPr>
            <a:r>
              <a:rPr lang="en-US" sz="2570" spc="205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SE AMBOS FOREM PARA ESQUERDA, ACOMPANHA O MAIS A DIREITA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66838" y="-2133603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0" y="0"/>
                </a:moveTo>
                <a:lnTo>
                  <a:pt x="14944369" y="0"/>
                </a:lnTo>
                <a:lnTo>
                  <a:pt x="14944369" y="5061914"/>
                </a:lnTo>
                <a:lnTo>
                  <a:pt x="0" y="5061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687810" y="9202655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14944369" y="0"/>
                </a:moveTo>
                <a:lnTo>
                  <a:pt x="0" y="0"/>
                </a:lnTo>
                <a:lnTo>
                  <a:pt x="0" y="5061914"/>
                </a:lnTo>
                <a:lnTo>
                  <a:pt x="14944369" y="5061914"/>
                </a:lnTo>
                <a:lnTo>
                  <a:pt x="1494436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998046"/>
            <a:ext cx="837373" cy="83737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37CB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35746" y="2305030"/>
            <a:ext cx="623280" cy="6232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0276" y="4319734"/>
            <a:ext cx="6640134" cy="4051211"/>
            <a:chOff x="0" y="0"/>
            <a:chExt cx="1748842" cy="10669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48842" cy="1066986"/>
            </a:xfrm>
            <a:custGeom>
              <a:avLst/>
              <a:gdLst/>
              <a:ahLst/>
              <a:cxnLst/>
              <a:rect l="l" t="t" r="r" b="b"/>
              <a:pathLst>
                <a:path w="1748842" h="1066986">
                  <a:moveTo>
                    <a:pt x="0" y="0"/>
                  </a:moveTo>
                  <a:lnTo>
                    <a:pt x="1748842" y="0"/>
                  </a:lnTo>
                  <a:lnTo>
                    <a:pt x="1748842" y="1066986"/>
                  </a:lnTo>
                  <a:lnTo>
                    <a:pt x="0" y="106698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48842" cy="1105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395168" y="3228185"/>
            <a:ext cx="1190350" cy="982579"/>
          </a:xfrm>
          <a:custGeom>
            <a:avLst/>
            <a:gdLst/>
            <a:ahLst/>
            <a:cxnLst/>
            <a:rect l="l" t="t" r="r" b="b"/>
            <a:pathLst>
              <a:path w="1190350" h="982579">
                <a:moveTo>
                  <a:pt x="0" y="0"/>
                </a:moveTo>
                <a:lnTo>
                  <a:pt x="1190350" y="0"/>
                </a:lnTo>
                <a:lnTo>
                  <a:pt x="1190350" y="982580"/>
                </a:lnTo>
                <a:lnTo>
                  <a:pt x="0" y="9825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892298" y="2449841"/>
            <a:ext cx="4728522" cy="3521847"/>
          </a:xfrm>
          <a:custGeom>
            <a:avLst/>
            <a:gdLst/>
            <a:ahLst/>
            <a:cxnLst/>
            <a:rect l="l" t="t" r="r" b="b"/>
            <a:pathLst>
              <a:path w="4728522" h="3521847">
                <a:moveTo>
                  <a:pt x="0" y="0"/>
                </a:moveTo>
                <a:lnTo>
                  <a:pt x="4728523" y="0"/>
                </a:lnTo>
                <a:lnTo>
                  <a:pt x="4728523" y="3521847"/>
                </a:lnTo>
                <a:lnTo>
                  <a:pt x="0" y="3521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911" b="-13161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668239" y="4911825"/>
            <a:ext cx="4481600" cy="3532922"/>
          </a:xfrm>
          <a:custGeom>
            <a:avLst/>
            <a:gdLst/>
            <a:ahLst/>
            <a:cxnLst/>
            <a:rect l="l" t="t" r="r" b="b"/>
            <a:pathLst>
              <a:path w="4481600" h="3532922">
                <a:moveTo>
                  <a:pt x="0" y="0"/>
                </a:moveTo>
                <a:lnTo>
                  <a:pt x="4481600" y="0"/>
                </a:lnTo>
                <a:lnTo>
                  <a:pt x="4481600" y="3532923"/>
                </a:lnTo>
                <a:lnTo>
                  <a:pt x="0" y="35329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4240" t="-124557" r="-33768" b="-7012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529896" y="6345340"/>
            <a:ext cx="3278941" cy="3385318"/>
          </a:xfrm>
          <a:custGeom>
            <a:avLst/>
            <a:gdLst/>
            <a:ahLst/>
            <a:cxnLst/>
            <a:rect l="l" t="t" r="r" b="b"/>
            <a:pathLst>
              <a:path w="3278941" h="3385318">
                <a:moveTo>
                  <a:pt x="0" y="0"/>
                </a:moveTo>
                <a:lnTo>
                  <a:pt x="3278942" y="0"/>
                </a:lnTo>
                <a:lnTo>
                  <a:pt x="3278942" y="3385318"/>
                </a:lnTo>
                <a:lnTo>
                  <a:pt x="0" y="33853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5012" t="-278883" r="-124222"/>
            </a:stretch>
          </a:blipFill>
        </p:spPr>
      </p:sp>
      <p:pic>
        <p:nvPicPr>
          <p:cNvPr id="17" name="Picture 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890605" y="4583461"/>
            <a:ext cx="6199475" cy="3523758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119291" y="603883"/>
            <a:ext cx="8947547" cy="1231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11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MULTIPLAYER LOCAL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86742" y="2193579"/>
            <a:ext cx="4240234" cy="69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1"/>
              </a:lnSpc>
              <a:spcBef>
                <a:spcPct val="0"/>
              </a:spcBef>
            </a:pPr>
            <a:r>
              <a:rPr lang="en-US" sz="3707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AJUDAR ALIADO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66838" y="-1993005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0" y="0"/>
                </a:moveTo>
                <a:lnTo>
                  <a:pt x="14944369" y="0"/>
                </a:lnTo>
                <a:lnTo>
                  <a:pt x="14944369" y="5061914"/>
                </a:lnTo>
                <a:lnTo>
                  <a:pt x="0" y="5061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687810" y="9202655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14944369" y="0"/>
                </a:moveTo>
                <a:lnTo>
                  <a:pt x="0" y="0"/>
                </a:lnTo>
                <a:lnTo>
                  <a:pt x="0" y="5061914"/>
                </a:lnTo>
                <a:lnTo>
                  <a:pt x="14944369" y="5061914"/>
                </a:lnTo>
                <a:lnTo>
                  <a:pt x="1494436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998046"/>
            <a:ext cx="837373" cy="83737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37CB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35746" y="2305030"/>
            <a:ext cx="623280" cy="6232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44562" t="62642" r="22501" b="13704"/>
          <a:stretch>
            <a:fillRect/>
          </a:stretch>
        </p:blipFill>
        <p:spPr>
          <a:xfrm>
            <a:off x="10480301" y="3613134"/>
            <a:ext cx="6992140" cy="2593585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15040851" y="4087919"/>
            <a:ext cx="2058905" cy="643876"/>
          </a:xfrm>
          <a:custGeom>
            <a:avLst/>
            <a:gdLst/>
            <a:ahLst/>
            <a:cxnLst/>
            <a:rect l="l" t="t" r="r" b="b"/>
            <a:pathLst>
              <a:path w="2058905" h="643876">
                <a:moveTo>
                  <a:pt x="0" y="0"/>
                </a:moveTo>
                <a:lnTo>
                  <a:pt x="2058905" y="0"/>
                </a:lnTo>
                <a:lnTo>
                  <a:pt x="2058905" y="643875"/>
                </a:lnTo>
                <a:lnTo>
                  <a:pt x="0" y="6438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784375" y="3613134"/>
            <a:ext cx="5697317" cy="4431246"/>
          </a:xfrm>
          <a:custGeom>
            <a:avLst/>
            <a:gdLst/>
            <a:ahLst/>
            <a:cxnLst/>
            <a:rect l="l" t="t" r="r" b="b"/>
            <a:pathLst>
              <a:path w="5697317" h="4431246">
                <a:moveTo>
                  <a:pt x="0" y="0"/>
                </a:moveTo>
                <a:lnTo>
                  <a:pt x="5697316" y="0"/>
                </a:lnTo>
                <a:lnTo>
                  <a:pt x="5697316" y="4431247"/>
                </a:lnTo>
                <a:lnTo>
                  <a:pt x="0" y="44312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01585" y="6789482"/>
            <a:ext cx="3620566" cy="2038244"/>
          </a:xfrm>
          <a:custGeom>
            <a:avLst/>
            <a:gdLst/>
            <a:ahLst/>
            <a:cxnLst/>
            <a:rect l="l" t="t" r="r" b="b"/>
            <a:pathLst>
              <a:path w="3620566" h="2038244">
                <a:moveTo>
                  <a:pt x="0" y="0"/>
                </a:moveTo>
                <a:lnTo>
                  <a:pt x="3620565" y="0"/>
                </a:lnTo>
                <a:lnTo>
                  <a:pt x="3620565" y="2038245"/>
                </a:lnTo>
                <a:lnTo>
                  <a:pt x="0" y="203824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3079652">
            <a:off x="8763459" y="5634379"/>
            <a:ext cx="1299864" cy="1346375"/>
          </a:xfrm>
          <a:custGeom>
            <a:avLst/>
            <a:gdLst/>
            <a:ahLst/>
            <a:cxnLst/>
            <a:rect l="l" t="t" r="r" b="b"/>
            <a:pathLst>
              <a:path w="1299864" h="1346375">
                <a:moveTo>
                  <a:pt x="0" y="0"/>
                </a:moveTo>
                <a:lnTo>
                  <a:pt x="1299864" y="0"/>
                </a:lnTo>
                <a:lnTo>
                  <a:pt x="1299864" y="1346375"/>
                </a:lnTo>
                <a:lnTo>
                  <a:pt x="0" y="13463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119291" y="603883"/>
            <a:ext cx="8947547" cy="1231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11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MULTIPLAYER LOCAL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19291" y="2192501"/>
            <a:ext cx="4123069" cy="69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1"/>
              </a:lnSpc>
            </a:pPr>
            <a:r>
              <a:rPr lang="en-US" sz="3707" b="1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AJUDAR ALIADO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83999" y="8287202"/>
            <a:ext cx="4018131" cy="538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3"/>
              </a:lnSpc>
            </a:pPr>
            <a:r>
              <a:rPr lang="en-US" sz="2809" u="sng" spc="224">
                <a:solidFill>
                  <a:srgbClr val="000000"/>
                </a:solidFill>
                <a:latin typeface="Handyman"/>
                <a:ea typeface="Handyman"/>
                <a:cs typeface="Handyman"/>
                <a:sym typeface="Handyman"/>
              </a:rPr>
              <a:t>1 - PREFAB DIFERENTE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79159" y="7569017"/>
            <a:ext cx="268767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spc="159">
                <a:solidFill>
                  <a:srgbClr val="FFFFFF"/>
                </a:solidFill>
                <a:latin typeface="Handy Casual"/>
                <a:ea typeface="Handy Casual"/>
                <a:cs typeface="Handy Casual"/>
                <a:sym typeface="Handy Casual"/>
              </a:rPr>
              <a:t>DETECTA SE O OUTRO JOGADOR ESTÁ PERTO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80301" y="2954609"/>
            <a:ext cx="5590003" cy="538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3"/>
              </a:lnSpc>
            </a:pPr>
            <a:r>
              <a:rPr lang="en-US" sz="2809" u="sng" spc="224">
                <a:solidFill>
                  <a:srgbClr val="000000"/>
                </a:solidFill>
                <a:latin typeface="Handyman"/>
                <a:ea typeface="Handyman"/>
                <a:cs typeface="Handyman"/>
                <a:sym typeface="Handyman"/>
              </a:rPr>
              <a:t>2 - MULTIPLICADOR DE TEMPO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7C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66838" y="-1993005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0" y="0"/>
                </a:moveTo>
                <a:lnTo>
                  <a:pt x="14944369" y="0"/>
                </a:lnTo>
                <a:lnTo>
                  <a:pt x="14944369" y="5061914"/>
                </a:lnTo>
                <a:lnTo>
                  <a:pt x="0" y="5061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687810" y="9202655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14944369" y="0"/>
                </a:moveTo>
                <a:lnTo>
                  <a:pt x="0" y="0"/>
                </a:lnTo>
                <a:lnTo>
                  <a:pt x="0" y="5061914"/>
                </a:lnTo>
                <a:lnTo>
                  <a:pt x="14944369" y="5061914"/>
                </a:lnTo>
                <a:lnTo>
                  <a:pt x="149443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998046"/>
            <a:ext cx="837373" cy="83737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47520" y="2256486"/>
            <a:ext cx="623280" cy="6232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6C2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72532" y="3317916"/>
            <a:ext cx="6663567" cy="4051211"/>
            <a:chOff x="0" y="0"/>
            <a:chExt cx="1755014" cy="10669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55014" cy="1066986"/>
            </a:xfrm>
            <a:custGeom>
              <a:avLst/>
              <a:gdLst/>
              <a:ahLst/>
              <a:cxnLst/>
              <a:rect l="l" t="t" r="r" b="b"/>
              <a:pathLst>
                <a:path w="1755014" h="1066986">
                  <a:moveTo>
                    <a:pt x="0" y="0"/>
                  </a:moveTo>
                  <a:lnTo>
                    <a:pt x="1755014" y="0"/>
                  </a:lnTo>
                  <a:lnTo>
                    <a:pt x="1755014" y="1066986"/>
                  </a:lnTo>
                  <a:lnTo>
                    <a:pt x="0" y="106698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55014" cy="1105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066838" y="2559380"/>
            <a:ext cx="4298108" cy="5461125"/>
          </a:xfrm>
          <a:custGeom>
            <a:avLst/>
            <a:gdLst/>
            <a:ahLst/>
            <a:cxnLst/>
            <a:rect l="l" t="t" r="r" b="b"/>
            <a:pathLst>
              <a:path w="4298108" h="5461125">
                <a:moveTo>
                  <a:pt x="0" y="0"/>
                </a:moveTo>
                <a:lnTo>
                  <a:pt x="4298108" y="0"/>
                </a:lnTo>
                <a:lnTo>
                  <a:pt x="4298108" y="5461125"/>
                </a:lnTo>
                <a:lnTo>
                  <a:pt x="0" y="5461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351768" y="4871229"/>
            <a:ext cx="1782236" cy="944585"/>
          </a:xfrm>
          <a:custGeom>
            <a:avLst/>
            <a:gdLst/>
            <a:ahLst/>
            <a:cxnLst/>
            <a:rect l="l" t="t" r="r" b="b"/>
            <a:pathLst>
              <a:path w="1782236" h="944585">
                <a:moveTo>
                  <a:pt x="0" y="0"/>
                </a:moveTo>
                <a:lnTo>
                  <a:pt x="1782236" y="0"/>
                </a:lnTo>
                <a:lnTo>
                  <a:pt x="1782236" y="944585"/>
                </a:lnTo>
                <a:lnTo>
                  <a:pt x="0" y="944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138767" y="3068909"/>
            <a:ext cx="1005233" cy="994794"/>
          </a:xfrm>
          <a:custGeom>
            <a:avLst/>
            <a:gdLst/>
            <a:ahLst/>
            <a:cxnLst/>
            <a:rect l="l" t="t" r="r" b="b"/>
            <a:pathLst>
              <a:path w="1005233" h="994794">
                <a:moveTo>
                  <a:pt x="0" y="0"/>
                </a:moveTo>
                <a:lnTo>
                  <a:pt x="1005233" y="0"/>
                </a:lnTo>
                <a:lnTo>
                  <a:pt x="1005233" y="994794"/>
                </a:lnTo>
                <a:lnTo>
                  <a:pt x="0" y="9947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242886" y="2344056"/>
            <a:ext cx="1005233" cy="994794"/>
          </a:xfrm>
          <a:custGeom>
            <a:avLst/>
            <a:gdLst/>
            <a:ahLst/>
            <a:cxnLst/>
            <a:rect l="l" t="t" r="r" b="b"/>
            <a:pathLst>
              <a:path w="1005233" h="994794">
                <a:moveTo>
                  <a:pt x="0" y="0"/>
                </a:moveTo>
                <a:lnTo>
                  <a:pt x="1005233" y="0"/>
                </a:lnTo>
                <a:lnTo>
                  <a:pt x="1005233" y="994794"/>
                </a:lnTo>
                <a:lnTo>
                  <a:pt x="0" y="9947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138767" y="1573332"/>
            <a:ext cx="1005233" cy="994794"/>
          </a:xfrm>
          <a:custGeom>
            <a:avLst/>
            <a:gdLst/>
            <a:ahLst/>
            <a:cxnLst/>
            <a:rect l="l" t="t" r="r" b="b"/>
            <a:pathLst>
              <a:path w="1005233" h="994794">
                <a:moveTo>
                  <a:pt x="0" y="0"/>
                </a:moveTo>
                <a:lnTo>
                  <a:pt x="1005233" y="0"/>
                </a:lnTo>
                <a:lnTo>
                  <a:pt x="1005233" y="994794"/>
                </a:lnTo>
                <a:lnTo>
                  <a:pt x="0" y="9947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1123182" y="3598877"/>
            <a:ext cx="6138833" cy="348929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28508" y="677140"/>
            <a:ext cx="2414736" cy="1231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11"/>
              </a:lnSpc>
              <a:spcBef>
                <a:spcPct val="0"/>
              </a:spcBef>
            </a:pPr>
            <a:r>
              <a:rPr lang="en-US" sz="6507" b="1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BOSS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22997" y="7455979"/>
            <a:ext cx="4539203" cy="1127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1"/>
              </a:lnSpc>
              <a:spcBef>
                <a:spcPct val="0"/>
              </a:spcBef>
            </a:pPr>
            <a:r>
              <a:rPr lang="en-US" sz="3243" spc="259">
                <a:solidFill>
                  <a:srgbClr val="FFFFFF"/>
                </a:solidFill>
                <a:latin typeface="Handy Casual"/>
                <a:ea typeface="Handy Casual"/>
                <a:cs typeface="Handy Casual"/>
                <a:sym typeface="Handy Casual"/>
              </a:rPr>
              <a:t>RNG QUE DEFINE SE VAI CURAR OU NÃO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31064" y="2143956"/>
            <a:ext cx="4123069" cy="69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1"/>
              </a:lnSpc>
            </a:pPr>
            <a:r>
              <a:rPr lang="en-US" sz="3707" b="1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AUTO CURA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7C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66838" y="-1993005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0" y="0"/>
                </a:moveTo>
                <a:lnTo>
                  <a:pt x="14944369" y="0"/>
                </a:lnTo>
                <a:lnTo>
                  <a:pt x="14944369" y="5061914"/>
                </a:lnTo>
                <a:lnTo>
                  <a:pt x="0" y="5061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687810" y="9202655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14944369" y="0"/>
                </a:moveTo>
                <a:lnTo>
                  <a:pt x="0" y="0"/>
                </a:lnTo>
                <a:lnTo>
                  <a:pt x="0" y="5061914"/>
                </a:lnTo>
                <a:lnTo>
                  <a:pt x="14944369" y="5061914"/>
                </a:lnTo>
                <a:lnTo>
                  <a:pt x="149443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998046"/>
            <a:ext cx="837373" cy="83737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47520" y="2256486"/>
            <a:ext cx="623280" cy="6232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6C2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49099" y="3317916"/>
            <a:ext cx="6687000" cy="4051211"/>
            <a:chOff x="0" y="0"/>
            <a:chExt cx="1761185" cy="10669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61185" cy="1066986"/>
            </a:xfrm>
            <a:custGeom>
              <a:avLst/>
              <a:gdLst/>
              <a:ahLst/>
              <a:cxnLst/>
              <a:rect l="l" t="t" r="r" b="b"/>
              <a:pathLst>
                <a:path w="1761185" h="1066986">
                  <a:moveTo>
                    <a:pt x="0" y="0"/>
                  </a:moveTo>
                  <a:lnTo>
                    <a:pt x="1761185" y="0"/>
                  </a:lnTo>
                  <a:lnTo>
                    <a:pt x="1761185" y="1066986"/>
                  </a:lnTo>
                  <a:lnTo>
                    <a:pt x="0" y="106698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61185" cy="1105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351768" y="4871229"/>
            <a:ext cx="1782236" cy="944585"/>
          </a:xfrm>
          <a:custGeom>
            <a:avLst/>
            <a:gdLst/>
            <a:ahLst/>
            <a:cxnLst/>
            <a:rect l="l" t="t" r="r" b="b"/>
            <a:pathLst>
              <a:path w="1782236" h="944585">
                <a:moveTo>
                  <a:pt x="0" y="0"/>
                </a:moveTo>
                <a:lnTo>
                  <a:pt x="1782236" y="0"/>
                </a:lnTo>
                <a:lnTo>
                  <a:pt x="1782236" y="944585"/>
                </a:lnTo>
                <a:lnTo>
                  <a:pt x="0" y="944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067454" y="3275479"/>
            <a:ext cx="4738174" cy="4136086"/>
          </a:xfrm>
          <a:custGeom>
            <a:avLst/>
            <a:gdLst/>
            <a:ahLst/>
            <a:cxnLst/>
            <a:rect l="l" t="t" r="r" b="b"/>
            <a:pathLst>
              <a:path w="4738174" h="4136086">
                <a:moveTo>
                  <a:pt x="0" y="0"/>
                </a:moveTo>
                <a:lnTo>
                  <a:pt x="4738174" y="0"/>
                </a:lnTo>
                <a:lnTo>
                  <a:pt x="4738174" y="4136086"/>
                </a:lnTo>
                <a:lnTo>
                  <a:pt x="0" y="41360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028722" y="3068909"/>
            <a:ext cx="1115278" cy="1115278"/>
          </a:xfrm>
          <a:custGeom>
            <a:avLst/>
            <a:gdLst/>
            <a:ahLst/>
            <a:cxnLst/>
            <a:rect l="l" t="t" r="r" b="b"/>
            <a:pathLst>
              <a:path w="1115278" h="1115278">
                <a:moveTo>
                  <a:pt x="0" y="0"/>
                </a:moveTo>
                <a:lnTo>
                  <a:pt x="1115278" y="0"/>
                </a:lnTo>
                <a:lnTo>
                  <a:pt x="1115278" y="1115278"/>
                </a:lnTo>
                <a:lnTo>
                  <a:pt x="0" y="11152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242886" y="2202638"/>
            <a:ext cx="1115278" cy="1115278"/>
          </a:xfrm>
          <a:custGeom>
            <a:avLst/>
            <a:gdLst/>
            <a:ahLst/>
            <a:cxnLst/>
            <a:rect l="l" t="t" r="r" b="b"/>
            <a:pathLst>
              <a:path w="1115278" h="1115278">
                <a:moveTo>
                  <a:pt x="0" y="0"/>
                </a:moveTo>
                <a:lnTo>
                  <a:pt x="1115278" y="0"/>
                </a:lnTo>
                <a:lnTo>
                  <a:pt x="1115278" y="1115278"/>
                </a:lnTo>
                <a:lnTo>
                  <a:pt x="0" y="11152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028722" y="1452848"/>
            <a:ext cx="1115278" cy="1115278"/>
          </a:xfrm>
          <a:custGeom>
            <a:avLst/>
            <a:gdLst/>
            <a:ahLst/>
            <a:cxnLst/>
            <a:rect l="l" t="t" r="r" b="b"/>
            <a:pathLst>
              <a:path w="1115278" h="1115278">
                <a:moveTo>
                  <a:pt x="0" y="0"/>
                </a:moveTo>
                <a:lnTo>
                  <a:pt x="1115278" y="0"/>
                </a:lnTo>
                <a:lnTo>
                  <a:pt x="1115278" y="1115278"/>
                </a:lnTo>
                <a:lnTo>
                  <a:pt x="0" y="11152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1147520" y="3626548"/>
            <a:ext cx="6115796" cy="3476195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28508" y="677140"/>
            <a:ext cx="2414736" cy="1231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11"/>
              </a:lnSpc>
              <a:spcBef>
                <a:spcPct val="0"/>
              </a:spcBef>
            </a:pPr>
            <a:r>
              <a:rPr lang="en-US" sz="6507" b="1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BOSS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22997" y="7455979"/>
            <a:ext cx="4539203" cy="1127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1"/>
              </a:lnSpc>
              <a:spcBef>
                <a:spcPct val="0"/>
              </a:spcBef>
            </a:pPr>
            <a:r>
              <a:rPr lang="en-US" sz="3243" spc="259">
                <a:solidFill>
                  <a:srgbClr val="FFFFFF"/>
                </a:solidFill>
                <a:latin typeface="Handy Casual"/>
                <a:ea typeface="Handy Casual"/>
                <a:cs typeface="Handy Casual"/>
                <a:sym typeface="Handy Casual"/>
              </a:rPr>
              <a:t>POUCA VIDA = MAIS DANO E MAIS VELOCIDADE DE ATAQUE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31064" y="2143956"/>
            <a:ext cx="4123069" cy="69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1"/>
              </a:lnSpc>
            </a:pPr>
            <a:r>
              <a:rPr lang="en-US" sz="3707" b="1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FÚRIA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7C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66838" y="-1993005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0" y="0"/>
                </a:moveTo>
                <a:lnTo>
                  <a:pt x="14944369" y="0"/>
                </a:lnTo>
                <a:lnTo>
                  <a:pt x="14944369" y="5061914"/>
                </a:lnTo>
                <a:lnTo>
                  <a:pt x="0" y="5061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687810" y="9202655"/>
            <a:ext cx="14944369" cy="5061914"/>
          </a:xfrm>
          <a:custGeom>
            <a:avLst/>
            <a:gdLst/>
            <a:ahLst/>
            <a:cxnLst/>
            <a:rect l="l" t="t" r="r" b="b"/>
            <a:pathLst>
              <a:path w="14944369" h="5061914">
                <a:moveTo>
                  <a:pt x="14944369" y="0"/>
                </a:moveTo>
                <a:lnTo>
                  <a:pt x="0" y="0"/>
                </a:lnTo>
                <a:lnTo>
                  <a:pt x="0" y="5061914"/>
                </a:lnTo>
                <a:lnTo>
                  <a:pt x="14944369" y="5061914"/>
                </a:lnTo>
                <a:lnTo>
                  <a:pt x="149443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998046"/>
            <a:ext cx="837373" cy="83737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47520" y="2256486"/>
            <a:ext cx="623280" cy="6232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6C2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49099" y="3317916"/>
            <a:ext cx="6687000" cy="4051211"/>
            <a:chOff x="0" y="0"/>
            <a:chExt cx="1761185" cy="10669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61185" cy="1066986"/>
            </a:xfrm>
            <a:custGeom>
              <a:avLst/>
              <a:gdLst/>
              <a:ahLst/>
              <a:cxnLst/>
              <a:rect l="l" t="t" r="r" b="b"/>
              <a:pathLst>
                <a:path w="1761185" h="1066986">
                  <a:moveTo>
                    <a:pt x="0" y="0"/>
                  </a:moveTo>
                  <a:lnTo>
                    <a:pt x="1761185" y="0"/>
                  </a:lnTo>
                  <a:lnTo>
                    <a:pt x="1761185" y="1066986"/>
                  </a:lnTo>
                  <a:lnTo>
                    <a:pt x="0" y="106698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61185" cy="1105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351768" y="4871229"/>
            <a:ext cx="1782236" cy="944585"/>
          </a:xfrm>
          <a:custGeom>
            <a:avLst/>
            <a:gdLst/>
            <a:ahLst/>
            <a:cxnLst/>
            <a:rect l="l" t="t" r="r" b="b"/>
            <a:pathLst>
              <a:path w="1782236" h="944585">
                <a:moveTo>
                  <a:pt x="0" y="0"/>
                </a:moveTo>
                <a:lnTo>
                  <a:pt x="1782236" y="0"/>
                </a:lnTo>
                <a:lnTo>
                  <a:pt x="1782236" y="944585"/>
                </a:lnTo>
                <a:lnTo>
                  <a:pt x="0" y="944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453414" y="3248535"/>
            <a:ext cx="2937915" cy="4189973"/>
          </a:xfrm>
          <a:custGeom>
            <a:avLst/>
            <a:gdLst/>
            <a:ahLst/>
            <a:cxnLst/>
            <a:rect l="l" t="t" r="r" b="b"/>
            <a:pathLst>
              <a:path w="2937915" h="4189973">
                <a:moveTo>
                  <a:pt x="0" y="0"/>
                </a:moveTo>
                <a:lnTo>
                  <a:pt x="2937915" y="0"/>
                </a:lnTo>
                <a:lnTo>
                  <a:pt x="2937915" y="4189973"/>
                </a:lnTo>
                <a:lnTo>
                  <a:pt x="0" y="41899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80949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628515" y="3248535"/>
            <a:ext cx="3630785" cy="4189973"/>
          </a:xfrm>
          <a:custGeom>
            <a:avLst/>
            <a:gdLst/>
            <a:ahLst/>
            <a:cxnLst/>
            <a:rect l="l" t="t" r="r" b="b"/>
            <a:pathLst>
              <a:path w="3630785" h="4189973">
                <a:moveTo>
                  <a:pt x="0" y="0"/>
                </a:moveTo>
                <a:lnTo>
                  <a:pt x="3630785" y="0"/>
                </a:lnTo>
                <a:lnTo>
                  <a:pt x="3630785" y="4189973"/>
                </a:lnTo>
                <a:lnTo>
                  <a:pt x="0" y="41899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23534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910040" y="3068909"/>
            <a:ext cx="1332845" cy="1107473"/>
          </a:xfrm>
          <a:custGeom>
            <a:avLst/>
            <a:gdLst/>
            <a:ahLst/>
            <a:cxnLst/>
            <a:rect l="l" t="t" r="r" b="b"/>
            <a:pathLst>
              <a:path w="1332845" h="1107473">
                <a:moveTo>
                  <a:pt x="0" y="0"/>
                </a:moveTo>
                <a:lnTo>
                  <a:pt x="1332846" y="0"/>
                </a:lnTo>
                <a:lnTo>
                  <a:pt x="1332846" y="1107473"/>
                </a:lnTo>
                <a:lnTo>
                  <a:pt x="0" y="11074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923714" y="2141062"/>
            <a:ext cx="1332845" cy="1107473"/>
          </a:xfrm>
          <a:custGeom>
            <a:avLst/>
            <a:gdLst/>
            <a:ahLst/>
            <a:cxnLst/>
            <a:rect l="l" t="t" r="r" b="b"/>
            <a:pathLst>
              <a:path w="1332845" h="1107473">
                <a:moveTo>
                  <a:pt x="0" y="0"/>
                </a:moveTo>
                <a:lnTo>
                  <a:pt x="1332845" y="0"/>
                </a:lnTo>
                <a:lnTo>
                  <a:pt x="1332845" y="1107473"/>
                </a:lnTo>
                <a:lnTo>
                  <a:pt x="0" y="11074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685345" y="1460653"/>
            <a:ext cx="1332845" cy="1107473"/>
          </a:xfrm>
          <a:custGeom>
            <a:avLst/>
            <a:gdLst/>
            <a:ahLst/>
            <a:cxnLst/>
            <a:rect l="l" t="t" r="r" b="b"/>
            <a:pathLst>
              <a:path w="1332845" h="1107473">
                <a:moveTo>
                  <a:pt x="0" y="0"/>
                </a:moveTo>
                <a:lnTo>
                  <a:pt x="1332846" y="0"/>
                </a:lnTo>
                <a:lnTo>
                  <a:pt x="1332846" y="1107473"/>
                </a:lnTo>
                <a:lnTo>
                  <a:pt x="0" y="11074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1147520" y="3607585"/>
            <a:ext cx="6108191" cy="3471873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128508" y="677140"/>
            <a:ext cx="2414736" cy="1231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11"/>
              </a:lnSpc>
              <a:spcBef>
                <a:spcPct val="0"/>
              </a:spcBef>
            </a:pPr>
            <a:r>
              <a:rPr lang="en-US" sz="6507" b="1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BOSS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7607" y="7497495"/>
            <a:ext cx="5929984" cy="1127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1"/>
              </a:lnSpc>
              <a:spcBef>
                <a:spcPct val="0"/>
              </a:spcBef>
            </a:pPr>
            <a:r>
              <a:rPr lang="en-US" sz="3243" spc="259">
                <a:solidFill>
                  <a:srgbClr val="FFFFFF"/>
                </a:solidFill>
                <a:latin typeface="Handy Casual"/>
                <a:ea typeface="Handy Casual"/>
                <a:cs typeface="Handy Casual"/>
                <a:sym typeface="Handy Casual"/>
              </a:rPr>
              <a:t>SE FICAR MUITO TEMPO SEM ATACAR, CAUSA UM GRANDE DANO EM ÁREA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31064" y="2143956"/>
            <a:ext cx="4496712" cy="69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1"/>
              </a:lnSpc>
            </a:pPr>
            <a:r>
              <a:rPr lang="en-US" sz="3707" b="1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ATAQUE EM ÁREA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53683" y="4311186"/>
            <a:ext cx="3791926" cy="5975814"/>
          </a:xfrm>
          <a:custGeom>
            <a:avLst/>
            <a:gdLst/>
            <a:ahLst/>
            <a:cxnLst/>
            <a:rect l="l" t="t" r="r" b="b"/>
            <a:pathLst>
              <a:path w="3791926" h="5975814">
                <a:moveTo>
                  <a:pt x="0" y="0"/>
                </a:moveTo>
                <a:lnTo>
                  <a:pt x="3791926" y="0"/>
                </a:lnTo>
                <a:lnTo>
                  <a:pt x="3791926" y="5975814"/>
                </a:lnTo>
                <a:lnTo>
                  <a:pt x="0" y="5975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406960" y="1653055"/>
            <a:ext cx="6726537" cy="342840"/>
            <a:chOff x="0" y="0"/>
            <a:chExt cx="1771598" cy="902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71598" cy="90295"/>
            </a:xfrm>
            <a:custGeom>
              <a:avLst/>
              <a:gdLst/>
              <a:ahLst/>
              <a:cxnLst/>
              <a:rect l="l" t="t" r="r" b="b"/>
              <a:pathLst>
                <a:path w="1771598" h="90295">
                  <a:moveTo>
                    <a:pt x="0" y="0"/>
                  </a:moveTo>
                  <a:lnTo>
                    <a:pt x="1771598" y="0"/>
                  </a:lnTo>
                  <a:lnTo>
                    <a:pt x="1771598" y="90295"/>
                  </a:lnTo>
                  <a:lnTo>
                    <a:pt x="0" y="90295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771598" cy="128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10800000">
            <a:off x="-4013686" y="7667046"/>
            <a:ext cx="6874268" cy="4562014"/>
          </a:xfrm>
          <a:custGeom>
            <a:avLst/>
            <a:gdLst/>
            <a:ahLst/>
            <a:cxnLst/>
            <a:rect l="l" t="t" r="r" b="b"/>
            <a:pathLst>
              <a:path w="6874268" h="4562014">
                <a:moveTo>
                  <a:pt x="0" y="0"/>
                </a:moveTo>
                <a:lnTo>
                  <a:pt x="6874268" y="0"/>
                </a:lnTo>
                <a:lnTo>
                  <a:pt x="6874268" y="4562014"/>
                </a:lnTo>
                <a:lnTo>
                  <a:pt x="0" y="45620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8144908"/>
            <a:ext cx="1377292" cy="1353596"/>
          </a:xfrm>
          <a:custGeom>
            <a:avLst/>
            <a:gdLst/>
            <a:ahLst/>
            <a:cxnLst/>
            <a:rect l="l" t="t" r="r" b="b"/>
            <a:pathLst>
              <a:path w="1377292" h="1353596">
                <a:moveTo>
                  <a:pt x="0" y="0"/>
                </a:moveTo>
                <a:lnTo>
                  <a:pt x="1377292" y="0"/>
                </a:lnTo>
                <a:lnTo>
                  <a:pt x="1377292" y="1353596"/>
                </a:lnTo>
                <a:lnTo>
                  <a:pt x="0" y="13535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92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406960" y="2153215"/>
            <a:ext cx="1180664" cy="1189314"/>
          </a:xfrm>
          <a:custGeom>
            <a:avLst/>
            <a:gdLst/>
            <a:ahLst/>
            <a:cxnLst/>
            <a:rect l="l" t="t" r="r" b="b"/>
            <a:pathLst>
              <a:path w="1180664" h="1189314">
                <a:moveTo>
                  <a:pt x="0" y="0"/>
                </a:moveTo>
                <a:lnTo>
                  <a:pt x="1180664" y="0"/>
                </a:lnTo>
                <a:lnTo>
                  <a:pt x="1180664" y="1189313"/>
                </a:lnTo>
                <a:lnTo>
                  <a:pt x="0" y="11893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31932" y="718242"/>
            <a:ext cx="1167156" cy="1650220"/>
          </a:xfrm>
          <a:custGeom>
            <a:avLst/>
            <a:gdLst/>
            <a:ahLst/>
            <a:cxnLst/>
            <a:rect l="l" t="t" r="r" b="b"/>
            <a:pathLst>
              <a:path w="1167156" h="1650220">
                <a:moveTo>
                  <a:pt x="0" y="0"/>
                </a:moveTo>
                <a:lnTo>
                  <a:pt x="1167156" y="0"/>
                </a:lnTo>
                <a:lnTo>
                  <a:pt x="1167156" y="1650220"/>
                </a:lnTo>
                <a:lnTo>
                  <a:pt x="0" y="1650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474083" y="4530261"/>
            <a:ext cx="4309951" cy="4968243"/>
          </a:xfrm>
          <a:custGeom>
            <a:avLst/>
            <a:gdLst/>
            <a:ahLst/>
            <a:cxnLst/>
            <a:rect l="l" t="t" r="r" b="b"/>
            <a:pathLst>
              <a:path w="4309951" h="4968243">
                <a:moveTo>
                  <a:pt x="0" y="0"/>
                </a:moveTo>
                <a:lnTo>
                  <a:pt x="4309951" y="0"/>
                </a:lnTo>
                <a:lnTo>
                  <a:pt x="4309951" y="4968243"/>
                </a:lnTo>
                <a:lnTo>
                  <a:pt x="0" y="49682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309915" y="4530261"/>
            <a:ext cx="4210586" cy="4968243"/>
          </a:xfrm>
          <a:custGeom>
            <a:avLst/>
            <a:gdLst/>
            <a:ahLst/>
            <a:cxnLst/>
            <a:rect l="l" t="t" r="r" b="b"/>
            <a:pathLst>
              <a:path w="4210586" h="4968243">
                <a:moveTo>
                  <a:pt x="0" y="0"/>
                </a:moveTo>
                <a:lnTo>
                  <a:pt x="4210586" y="0"/>
                </a:lnTo>
                <a:lnTo>
                  <a:pt x="4210586" y="4968243"/>
                </a:lnTo>
                <a:lnTo>
                  <a:pt x="0" y="49682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02573" y="1200520"/>
            <a:ext cx="7104387" cy="952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1"/>
              </a:lnSpc>
            </a:pPr>
            <a:r>
              <a:rPr lang="en-US" sz="6581" b="1" spc="-177">
                <a:solidFill>
                  <a:srgbClr val="E0312E"/>
                </a:solidFill>
                <a:latin typeface="Nourd Bold"/>
                <a:ea typeface="Nourd Bold"/>
                <a:cs typeface="Nourd Bold"/>
                <a:sym typeface="Nourd Bold"/>
              </a:rPr>
              <a:t>SOUND DESIGN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92980" y="2197012"/>
            <a:ext cx="2661880" cy="82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spc="344">
                <a:solidFill>
                  <a:srgbClr val="E0312E"/>
                </a:solidFill>
                <a:latin typeface="Handyman"/>
                <a:ea typeface="Handyman"/>
                <a:cs typeface="Handyman"/>
                <a:sym typeface="Handyman"/>
              </a:rPr>
              <a:t>- C MAIOR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168437"/>
            <a:ext cx="5048608" cy="127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4024" lvl="1" indent="-352012">
              <a:lnSpc>
                <a:spcPts val="5347"/>
              </a:lnSpc>
              <a:buFont typeface="Arial"/>
              <a:buChar char="•"/>
            </a:pPr>
            <a:r>
              <a:rPr lang="en-US" sz="3260" spc="260" dirty="0">
                <a:solidFill>
                  <a:srgbClr val="FE0000"/>
                </a:solidFill>
                <a:latin typeface="Handyman"/>
                <a:ea typeface="Handyman"/>
                <a:cs typeface="Handyman"/>
                <a:sym typeface="Handyman"/>
              </a:rPr>
              <a:t>SINTETIZADORES</a:t>
            </a:r>
          </a:p>
          <a:p>
            <a:pPr marL="704024" lvl="1" indent="-352012">
              <a:lnSpc>
                <a:spcPts val="5347"/>
              </a:lnSpc>
              <a:buFont typeface="Arial"/>
              <a:buChar char="•"/>
            </a:pPr>
            <a:r>
              <a:rPr lang="en-US" sz="3260" spc="260" dirty="0">
                <a:solidFill>
                  <a:srgbClr val="FE0000"/>
                </a:solidFill>
                <a:latin typeface="Handyman"/>
                <a:ea typeface="Handyman"/>
                <a:cs typeface="Handyman"/>
                <a:sym typeface="Handyman"/>
              </a:rPr>
              <a:t>BATERIAS SIMPLES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88227" y="3739923"/>
            <a:ext cx="4018131" cy="571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009" u="sng" spc="240">
                <a:solidFill>
                  <a:srgbClr val="000000"/>
                </a:solidFill>
                <a:latin typeface="Handyman"/>
                <a:ea typeface="Handyman"/>
                <a:cs typeface="Handyman"/>
                <a:sym typeface="Handyman"/>
              </a:rPr>
              <a:t>EFEITOS SONOROS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204</Words>
  <Application>Microsoft Office PowerPoint</Application>
  <PresentationFormat>Personalizar</PresentationFormat>
  <Paragraphs>76</Paragraphs>
  <Slides>26</Slides>
  <Notes>0</Notes>
  <HiddenSlides>0</HiddenSlides>
  <MMClips>9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8" baseType="lpstr">
      <vt:lpstr>Krub Bold</vt:lpstr>
      <vt:lpstr>Open Sans Bold</vt:lpstr>
      <vt:lpstr>Calibri</vt:lpstr>
      <vt:lpstr>Handy Casual</vt:lpstr>
      <vt:lpstr>Bobby Jones Condensed Soft</vt:lpstr>
      <vt:lpstr>Handyman</vt:lpstr>
      <vt:lpstr>Nourd</vt:lpstr>
      <vt:lpstr>Nourd Bold</vt:lpstr>
      <vt:lpstr>Krub Medium</vt:lpstr>
      <vt:lpstr>Nourd Semi-Bold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MenuFinal.pdf</dc:title>
  <dc:creator>Rafael Martins de Moura</dc:creator>
  <cp:lastModifiedBy>Rafael Martins de Moura</cp:lastModifiedBy>
  <cp:revision>2</cp:revision>
  <dcterms:created xsi:type="dcterms:W3CDTF">2006-08-16T00:00:00Z</dcterms:created>
  <dcterms:modified xsi:type="dcterms:W3CDTF">2024-11-25T20:09:20Z</dcterms:modified>
  <dc:identifier>DAGXDNJ40vc</dc:identifier>
</cp:coreProperties>
</file>